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1"/>
  </p:sldMasterIdLst>
  <p:sldIdLst>
    <p:sldId id="256" r:id="rId2"/>
    <p:sldId id="257" r:id="rId3"/>
    <p:sldId id="258" r:id="rId4"/>
    <p:sldId id="267" r:id="rId5"/>
    <p:sldId id="266" r:id="rId6"/>
    <p:sldId id="265" r:id="rId7"/>
    <p:sldId id="264" r:id="rId8"/>
    <p:sldId id="263" r:id="rId9"/>
    <p:sldId id="262" r:id="rId10"/>
    <p:sldId id="261" r:id="rId11"/>
    <p:sldId id="260" r:id="rId12"/>
    <p:sldId id="259" r:id="rId13"/>
    <p:sldId id="271" r:id="rId14"/>
    <p:sldId id="270" r:id="rId15"/>
    <p:sldId id="269" r:id="rId16"/>
    <p:sldId id="268" r:id="rId17"/>
    <p:sldId id="273" r:id="rId18"/>
    <p:sldId id="272" r:id="rId19"/>
    <p:sldId id="274" r:id="rId20"/>
    <p:sldId id="275" r:id="rId21"/>
    <p:sldId id="276" r:id="rId22"/>
    <p:sldId id="277" r:id="rId23"/>
    <p:sldId id="278" r:id="rId24"/>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95" autoAdjust="0"/>
    <p:restoredTop sz="94660"/>
  </p:normalViewPr>
  <p:slideViewPr>
    <p:cSldViewPr>
      <p:cViewPr>
        <p:scale>
          <a:sx n="118" d="100"/>
          <a:sy n="118" d="100"/>
        </p:scale>
        <p:origin x="-1434" y="192"/>
      </p:cViewPr>
      <p:guideLst>
        <p:guide orient="horz" pos="2160"/>
        <p:guide pos="2880"/>
      </p:guideLst>
    </p:cSldViewPr>
  </p:slideViewPr>
  <p:notesTextViewPr>
    <p:cViewPr>
      <p:scale>
        <a:sx n="100" d="100"/>
        <a:sy n="100" d="100"/>
      </p:scale>
      <p:origin x="0" y="0"/>
    </p:cViewPr>
  </p:notesTextViewPr>
  <p:sorterViewPr>
    <p:cViewPr>
      <p:scale>
        <a:sx n="112" d="100"/>
        <a:sy n="112"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36866" name="Group 2"/>
          <p:cNvGrpSpPr>
            <a:grpSpLocks/>
          </p:cNvGrpSpPr>
          <p:nvPr/>
        </p:nvGrpSpPr>
        <p:grpSpPr bwMode="auto">
          <a:xfrm>
            <a:off x="0" y="0"/>
            <a:ext cx="8805863" cy="6858000"/>
            <a:chOff x="0" y="0"/>
            <a:chExt cx="5547" cy="4320"/>
          </a:xfrm>
        </p:grpSpPr>
        <p:grpSp>
          <p:nvGrpSpPr>
            <p:cNvPr id="36867" name="Group 3"/>
            <p:cNvGrpSpPr>
              <a:grpSpLocks/>
            </p:cNvGrpSpPr>
            <p:nvPr userDrawn="1"/>
          </p:nvGrpSpPr>
          <p:grpSpPr bwMode="auto">
            <a:xfrm rot="-215207">
              <a:off x="3690" y="234"/>
              <a:ext cx="1857" cy="3625"/>
              <a:chOff x="3010" y="778"/>
              <a:chExt cx="1857" cy="3625"/>
            </a:xfrm>
          </p:grpSpPr>
          <p:sp>
            <p:nvSpPr>
              <p:cNvPr id="36868" name="Freeform 4"/>
              <p:cNvSpPr>
                <a:spLocks/>
              </p:cNvSpPr>
              <p:nvPr userDrawn="1"/>
            </p:nvSpPr>
            <p:spPr bwMode="ltGray">
              <a:xfrm rot="12185230" flipV="1">
                <a:off x="3534" y="778"/>
                <a:ext cx="1333" cy="1485"/>
              </a:xfrm>
              <a:custGeom>
                <a:avLst/>
                <a:gdLst>
                  <a:gd name="T0" fmla="*/ 16 w 596"/>
                  <a:gd name="T1" fmla="*/ 370 h 666"/>
                  <a:gd name="T2" fmla="*/ 6 w 596"/>
                  <a:gd name="T3" fmla="*/ 341 h 666"/>
                  <a:gd name="T4" fmla="*/ 0 w 596"/>
                  <a:gd name="T5" fmla="*/ 289 h 666"/>
                  <a:gd name="T6" fmla="*/ 4 w 596"/>
                  <a:gd name="T7" fmla="*/ 222 h 666"/>
                  <a:gd name="T8" fmla="*/ 25 w 596"/>
                  <a:gd name="T9" fmla="*/ 151 h 666"/>
                  <a:gd name="T10" fmla="*/ 69 w 596"/>
                  <a:gd name="T11" fmla="*/ 84 h 666"/>
                  <a:gd name="T12" fmla="*/ 142 w 596"/>
                  <a:gd name="T13" fmla="*/ 31 h 666"/>
                  <a:gd name="T14" fmla="*/ 247 w 596"/>
                  <a:gd name="T15" fmla="*/ 2 h 666"/>
                  <a:gd name="T16" fmla="*/ 380 w 596"/>
                  <a:gd name="T17" fmla="*/ 9 h 666"/>
                  <a:gd name="T18" fmla="*/ 484 w 596"/>
                  <a:gd name="T19" fmla="*/ 68 h 666"/>
                  <a:gd name="T20" fmla="*/ 554 w 596"/>
                  <a:gd name="T21" fmla="*/ 165 h 666"/>
                  <a:gd name="T22" fmla="*/ 591 w 596"/>
                  <a:gd name="T23" fmla="*/ 284 h 666"/>
                  <a:gd name="T24" fmla="*/ 595 w 596"/>
                  <a:gd name="T25" fmla="*/ 409 h 666"/>
                  <a:gd name="T26" fmla="*/ 566 w 596"/>
                  <a:gd name="T27" fmla="*/ 525 h 666"/>
                  <a:gd name="T28" fmla="*/ 507 w 596"/>
                  <a:gd name="T29" fmla="*/ 615 h 666"/>
                  <a:gd name="T30" fmla="*/ 417 w 596"/>
                  <a:gd name="T31" fmla="*/ 663 h 666"/>
                  <a:gd name="T32" fmla="*/ 389 w 596"/>
                  <a:gd name="T33" fmla="*/ 659 h 666"/>
                  <a:gd name="T34" fmla="*/ 441 w 596"/>
                  <a:gd name="T35" fmla="*/ 617 h 666"/>
                  <a:gd name="T36" fmla="*/ 482 w 596"/>
                  <a:gd name="T37" fmla="*/ 544 h 666"/>
                  <a:gd name="T38" fmla="*/ 509 w 596"/>
                  <a:gd name="T39" fmla="*/ 454 h 666"/>
                  <a:gd name="T40" fmla="*/ 520 w 596"/>
                  <a:gd name="T41" fmla="*/ 355 h 666"/>
                  <a:gd name="T42" fmla="*/ 514 w 596"/>
                  <a:gd name="T43" fmla="*/ 258 h 666"/>
                  <a:gd name="T44" fmla="*/ 485 w 596"/>
                  <a:gd name="T45" fmla="*/ 174 h 666"/>
                  <a:gd name="T46" fmla="*/ 433 w 596"/>
                  <a:gd name="T47" fmla="*/ 112 h 666"/>
                  <a:gd name="T48" fmla="*/ 341 w 596"/>
                  <a:gd name="T49" fmla="*/ 75 h 666"/>
                  <a:gd name="T50" fmla="*/ 246 w 596"/>
                  <a:gd name="T51" fmla="*/ 61 h 666"/>
                  <a:gd name="T52" fmla="*/ 174 w 596"/>
                  <a:gd name="T53" fmla="*/ 71 h 666"/>
                  <a:gd name="T54" fmla="*/ 121 w 596"/>
                  <a:gd name="T55" fmla="*/ 101 h 666"/>
                  <a:gd name="T56" fmla="*/ 84 w 596"/>
                  <a:gd name="T57" fmla="*/ 149 h 666"/>
                  <a:gd name="T58" fmla="*/ 57 w 596"/>
                  <a:gd name="T59" fmla="*/ 206 h 666"/>
                  <a:gd name="T60" fmla="*/ 40 w 596"/>
                  <a:gd name="T61" fmla="*/ 272 h 666"/>
                  <a:gd name="T62" fmla="*/ 28 w 596"/>
                  <a:gd name="T63" fmla="*/ 339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96" h="666">
                    <a:moveTo>
                      <a:pt x="22" y="372"/>
                    </a:moveTo>
                    <a:lnTo>
                      <a:pt x="16" y="370"/>
                    </a:lnTo>
                    <a:lnTo>
                      <a:pt x="10" y="360"/>
                    </a:lnTo>
                    <a:lnTo>
                      <a:pt x="6" y="341"/>
                    </a:lnTo>
                    <a:lnTo>
                      <a:pt x="1" y="318"/>
                    </a:lnTo>
                    <a:lnTo>
                      <a:pt x="0" y="289"/>
                    </a:lnTo>
                    <a:lnTo>
                      <a:pt x="0" y="257"/>
                    </a:lnTo>
                    <a:lnTo>
                      <a:pt x="4" y="222"/>
                    </a:lnTo>
                    <a:lnTo>
                      <a:pt x="13" y="187"/>
                    </a:lnTo>
                    <a:lnTo>
                      <a:pt x="25" y="151"/>
                    </a:lnTo>
                    <a:lnTo>
                      <a:pt x="45" y="116"/>
                    </a:lnTo>
                    <a:lnTo>
                      <a:pt x="69" y="84"/>
                    </a:lnTo>
                    <a:lnTo>
                      <a:pt x="101" y="55"/>
                    </a:lnTo>
                    <a:lnTo>
                      <a:pt x="142" y="31"/>
                    </a:lnTo>
                    <a:lnTo>
                      <a:pt x="190" y="13"/>
                    </a:lnTo>
                    <a:lnTo>
                      <a:pt x="247" y="2"/>
                    </a:lnTo>
                    <a:lnTo>
                      <a:pt x="314" y="0"/>
                    </a:lnTo>
                    <a:lnTo>
                      <a:pt x="380" y="9"/>
                    </a:lnTo>
                    <a:lnTo>
                      <a:pt x="436" y="33"/>
                    </a:lnTo>
                    <a:lnTo>
                      <a:pt x="484" y="68"/>
                    </a:lnTo>
                    <a:lnTo>
                      <a:pt x="524" y="113"/>
                    </a:lnTo>
                    <a:lnTo>
                      <a:pt x="554" y="165"/>
                    </a:lnTo>
                    <a:lnTo>
                      <a:pt x="577" y="222"/>
                    </a:lnTo>
                    <a:lnTo>
                      <a:pt x="591" y="284"/>
                    </a:lnTo>
                    <a:lnTo>
                      <a:pt x="596" y="347"/>
                    </a:lnTo>
                    <a:lnTo>
                      <a:pt x="595" y="409"/>
                    </a:lnTo>
                    <a:lnTo>
                      <a:pt x="585" y="469"/>
                    </a:lnTo>
                    <a:lnTo>
                      <a:pt x="566" y="525"/>
                    </a:lnTo>
                    <a:lnTo>
                      <a:pt x="540" y="574"/>
                    </a:lnTo>
                    <a:lnTo>
                      <a:pt x="507" y="615"/>
                    </a:lnTo>
                    <a:lnTo>
                      <a:pt x="465" y="645"/>
                    </a:lnTo>
                    <a:lnTo>
                      <a:pt x="417" y="663"/>
                    </a:lnTo>
                    <a:lnTo>
                      <a:pt x="360" y="666"/>
                    </a:lnTo>
                    <a:lnTo>
                      <a:pt x="389" y="659"/>
                    </a:lnTo>
                    <a:lnTo>
                      <a:pt x="417" y="642"/>
                    </a:lnTo>
                    <a:lnTo>
                      <a:pt x="441" y="617"/>
                    </a:lnTo>
                    <a:lnTo>
                      <a:pt x="463" y="583"/>
                    </a:lnTo>
                    <a:lnTo>
                      <a:pt x="482" y="544"/>
                    </a:lnTo>
                    <a:lnTo>
                      <a:pt x="497" y="501"/>
                    </a:lnTo>
                    <a:lnTo>
                      <a:pt x="509" y="454"/>
                    </a:lnTo>
                    <a:lnTo>
                      <a:pt x="517" y="404"/>
                    </a:lnTo>
                    <a:lnTo>
                      <a:pt x="520" y="355"/>
                    </a:lnTo>
                    <a:lnTo>
                      <a:pt x="519" y="305"/>
                    </a:lnTo>
                    <a:lnTo>
                      <a:pt x="514" y="258"/>
                    </a:lnTo>
                    <a:lnTo>
                      <a:pt x="502" y="213"/>
                    </a:lnTo>
                    <a:lnTo>
                      <a:pt x="485" y="174"/>
                    </a:lnTo>
                    <a:lnTo>
                      <a:pt x="462" y="139"/>
                    </a:lnTo>
                    <a:lnTo>
                      <a:pt x="433" y="112"/>
                    </a:lnTo>
                    <a:lnTo>
                      <a:pt x="397" y="93"/>
                    </a:lnTo>
                    <a:lnTo>
                      <a:pt x="341" y="75"/>
                    </a:lnTo>
                    <a:lnTo>
                      <a:pt x="290" y="65"/>
                    </a:lnTo>
                    <a:lnTo>
                      <a:pt x="246" y="61"/>
                    </a:lnTo>
                    <a:lnTo>
                      <a:pt x="207" y="63"/>
                    </a:lnTo>
                    <a:lnTo>
                      <a:pt x="174" y="71"/>
                    </a:lnTo>
                    <a:lnTo>
                      <a:pt x="146" y="84"/>
                    </a:lnTo>
                    <a:lnTo>
                      <a:pt x="121" y="101"/>
                    </a:lnTo>
                    <a:lnTo>
                      <a:pt x="101" y="123"/>
                    </a:lnTo>
                    <a:lnTo>
                      <a:pt x="84" y="149"/>
                    </a:lnTo>
                    <a:lnTo>
                      <a:pt x="69" y="176"/>
                    </a:lnTo>
                    <a:lnTo>
                      <a:pt x="57" y="206"/>
                    </a:lnTo>
                    <a:lnTo>
                      <a:pt x="48" y="239"/>
                    </a:lnTo>
                    <a:lnTo>
                      <a:pt x="40" y="272"/>
                    </a:lnTo>
                    <a:lnTo>
                      <a:pt x="33" y="305"/>
                    </a:lnTo>
                    <a:lnTo>
                      <a:pt x="28" y="339"/>
                    </a:lnTo>
                    <a:lnTo>
                      <a:pt x="22" y="372"/>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6869" name="Freeform 5"/>
              <p:cNvSpPr>
                <a:spLocks/>
              </p:cNvSpPr>
              <p:nvPr userDrawn="1"/>
            </p:nvSpPr>
            <p:spPr bwMode="ltGray">
              <a:xfrm rot="12185230" flipV="1">
                <a:off x="4029" y="1802"/>
                <a:ext cx="571" cy="531"/>
              </a:xfrm>
              <a:custGeom>
                <a:avLst/>
                <a:gdLst>
                  <a:gd name="T0" fmla="*/ 0 w 257"/>
                  <a:gd name="T1" fmla="*/ 0 h 237"/>
                  <a:gd name="T2" fmla="*/ 0 w 257"/>
                  <a:gd name="T3" fmla="*/ 25 h 237"/>
                  <a:gd name="T4" fmla="*/ 3 w 257"/>
                  <a:gd name="T5" fmla="*/ 50 h 237"/>
                  <a:gd name="T6" fmla="*/ 6 w 257"/>
                  <a:gd name="T7" fmla="*/ 75 h 237"/>
                  <a:gd name="T8" fmla="*/ 11 w 257"/>
                  <a:gd name="T9" fmla="*/ 98 h 237"/>
                  <a:gd name="T10" fmla="*/ 18 w 257"/>
                  <a:gd name="T11" fmla="*/ 119 h 237"/>
                  <a:gd name="T12" fmla="*/ 27 w 257"/>
                  <a:gd name="T13" fmla="*/ 141 h 237"/>
                  <a:gd name="T14" fmla="*/ 38 w 257"/>
                  <a:gd name="T15" fmla="*/ 161 h 237"/>
                  <a:gd name="T16" fmla="*/ 51 w 257"/>
                  <a:gd name="T17" fmla="*/ 178 h 237"/>
                  <a:gd name="T18" fmla="*/ 67 w 257"/>
                  <a:gd name="T19" fmla="*/ 194 h 237"/>
                  <a:gd name="T20" fmla="*/ 86 w 257"/>
                  <a:gd name="T21" fmla="*/ 208 h 237"/>
                  <a:gd name="T22" fmla="*/ 106 w 257"/>
                  <a:gd name="T23" fmla="*/ 219 h 237"/>
                  <a:gd name="T24" fmla="*/ 131 w 257"/>
                  <a:gd name="T25" fmla="*/ 228 h 237"/>
                  <a:gd name="T26" fmla="*/ 158 w 257"/>
                  <a:gd name="T27" fmla="*/ 234 h 237"/>
                  <a:gd name="T28" fmla="*/ 188 w 257"/>
                  <a:gd name="T29" fmla="*/ 237 h 237"/>
                  <a:gd name="T30" fmla="*/ 220 w 257"/>
                  <a:gd name="T31" fmla="*/ 236 h 237"/>
                  <a:gd name="T32" fmla="*/ 257 w 257"/>
                  <a:gd name="T33" fmla="*/ 232 h 237"/>
                  <a:gd name="T34" fmla="*/ 224 w 257"/>
                  <a:gd name="T35" fmla="*/ 227 h 237"/>
                  <a:gd name="T36" fmla="*/ 195 w 257"/>
                  <a:gd name="T37" fmla="*/ 220 h 237"/>
                  <a:gd name="T38" fmla="*/ 170 w 257"/>
                  <a:gd name="T39" fmla="*/ 212 h 237"/>
                  <a:gd name="T40" fmla="*/ 148 w 257"/>
                  <a:gd name="T41" fmla="*/ 204 h 237"/>
                  <a:gd name="T42" fmla="*/ 128 w 257"/>
                  <a:gd name="T43" fmla="*/ 193 h 237"/>
                  <a:gd name="T44" fmla="*/ 112 w 257"/>
                  <a:gd name="T45" fmla="*/ 182 h 237"/>
                  <a:gd name="T46" fmla="*/ 97 w 257"/>
                  <a:gd name="T47" fmla="*/ 169 h 237"/>
                  <a:gd name="T48" fmla="*/ 84 w 257"/>
                  <a:gd name="T49" fmla="*/ 155 h 237"/>
                  <a:gd name="T50" fmla="*/ 72 w 257"/>
                  <a:gd name="T51" fmla="*/ 141 h 237"/>
                  <a:gd name="T52" fmla="*/ 61 w 257"/>
                  <a:gd name="T53" fmla="*/ 125 h 237"/>
                  <a:gd name="T54" fmla="*/ 52 w 257"/>
                  <a:gd name="T55" fmla="*/ 107 h 237"/>
                  <a:gd name="T56" fmla="*/ 43 w 257"/>
                  <a:gd name="T57" fmla="*/ 88 h 237"/>
                  <a:gd name="T58" fmla="*/ 33 w 257"/>
                  <a:gd name="T59" fmla="*/ 69 h 237"/>
                  <a:gd name="T60" fmla="*/ 23 w 257"/>
                  <a:gd name="T61" fmla="*/ 47 h 237"/>
                  <a:gd name="T62" fmla="*/ 12 w 257"/>
                  <a:gd name="T63" fmla="*/ 24 h 237"/>
                  <a:gd name="T64" fmla="*/ 0 w 257"/>
                  <a:gd name="T65" fmla="*/ 0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6870" name="Freeform 6"/>
              <p:cNvSpPr>
                <a:spLocks/>
              </p:cNvSpPr>
              <p:nvPr userDrawn="1"/>
            </p:nvSpPr>
            <p:spPr bwMode="ltGray">
              <a:xfrm rot="12185230" flipV="1">
                <a:off x="3639" y="2167"/>
                <a:ext cx="277" cy="249"/>
              </a:xfrm>
              <a:custGeom>
                <a:avLst/>
                <a:gdLst>
                  <a:gd name="T0" fmla="*/ 77 w 124"/>
                  <a:gd name="T1" fmla="*/ 0 h 110"/>
                  <a:gd name="T2" fmla="*/ 124 w 124"/>
                  <a:gd name="T3" fmla="*/ 108 h 110"/>
                  <a:gd name="T4" fmla="*/ 120 w 124"/>
                  <a:gd name="T5" fmla="*/ 107 h 110"/>
                  <a:gd name="T6" fmla="*/ 107 w 124"/>
                  <a:gd name="T7" fmla="*/ 105 h 110"/>
                  <a:gd name="T8" fmla="*/ 89 w 124"/>
                  <a:gd name="T9" fmla="*/ 101 h 110"/>
                  <a:gd name="T10" fmla="*/ 68 w 124"/>
                  <a:gd name="T11" fmla="*/ 99 h 110"/>
                  <a:gd name="T12" fmla="*/ 45 w 124"/>
                  <a:gd name="T13" fmla="*/ 97 h 110"/>
                  <a:gd name="T14" fmla="*/ 25 w 124"/>
                  <a:gd name="T15" fmla="*/ 98 h 110"/>
                  <a:gd name="T16" fmla="*/ 9 w 124"/>
                  <a:gd name="T17" fmla="*/ 102 h 110"/>
                  <a:gd name="T18" fmla="*/ 0 w 124"/>
                  <a:gd name="T19" fmla="*/ 110 h 110"/>
                  <a:gd name="T20" fmla="*/ 4 w 124"/>
                  <a:gd name="T21" fmla="*/ 98 h 110"/>
                  <a:gd name="T22" fmla="*/ 8 w 124"/>
                  <a:gd name="T23" fmla="*/ 89 h 110"/>
                  <a:gd name="T24" fmla="*/ 16 w 124"/>
                  <a:gd name="T25" fmla="*/ 82 h 110"/>
                  <a:gd name="T26" fmla="*/ 25 w 124"/>
                  <a:gd name="T27" fmla="*/ 76 h 110"/>
                  <a:gd name="T28" fmla="*/ 36 w 124"/>
                  <a:gd name="T29" fmla="*/ 72 h 110"/>
                  <a:gd name="T30" fmla="*/ 47 w 124"/>
                  <a:gd name="T31" fmla="*/ 71 h 110"/>
                  <a:gd name="T32" fmla="*/ 59 w 124"/>
                  <a:gd name="T33" fmla="*/ 71 h 110"/>
                  <a:gd name="T34" fmla="*/ 72 w 124"/>
                  <a:gd name="T35" fmla="*/ 74 h 110"/>
                  <a:gd name="T36" fmla="*/ 73 w 124"/>
                  <a:gd name="T37" fmla="*/ 71 h 110"/>
                  <a:gd name="T38" fmla="*/ 70 w 124"/>
                  <a:gd name="T39" fmla="*/ 56 h 110"/>
                  <a:gd name="T40" fmla="*/ 67 w 124"/>
                  <a:gd name="T41" fmla="*/ 38 h 110"/>
                  <a:gd name="T42" fmla="*/ 65 w 124"/>
                  <a:gd name="T43" fmla="*/ 30 h 110"/>
                  <a:gd name="T44" fmla="*/ 63 w 124"/>
                  <a:gd name="T45" fmla="*/ 30 h 110"/>
                  <a:gd name="T46" fmla="*/ 61 w 124"/>
                  <a:gd name="T47" fmla="*/ 29 h 110"/>
                  <a:gd name="T48" fmla="*/ 59 w 124"/>
                  <a:gd name="T49" fmla="*/ 26 h 110"/>
                  <a:gd name="T50" fmla="*/ 57 w 124"/>
                  <a:gd name="T51" fmla="*/ 23 h 110"/>
                  <a:gd name="T52" fmla="*/ 57 w 124"/>
                  <a:gd name="T53" fmla="*/ 19 h 110"/>
                  <a:gd name="T54" fmla="*/ 59 w 124"/>
                  <a:gd name="T55" fmla="*/ 14 h 110"/>
                  <a:gd name="T56" fmla="*/ 66 w 124"/>
                  <a:gd name="T57" fmla="*/ 8 h 110"/>
                  <a:gd name="T58" fmla="*/ 77 w 124"/>
                  <a:gd name="T59" fmla="*/ 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6871" name="Freeform 7"/>
              <p:cNvSpPr>
                <a:spLocks/>
              </p:cNvSpPr>
              <p:nvPr userDrawn="1"/>
            </p:nvSpPr>
            <p:spPr bwMode="ltGray">
              <a:xfrm rot="12185230" flipV="1">
                <a:off x="3979" y="977"/>
                <a:ext cx="245" cy="347"/>
              </a:xfrm>
              <a:custGeom>
                <a:avLst/>
                <a:gdLst>
                  <a:gd name="T0" fmla="*/ 0 w 109"/>
                  <a:gd name="T1" fmla="*/ 0 h 156"/>
                  <a:gd name="T2" fmla="*/ 5 w 109"/>
                  <a:gd name="T3" fmla="*/ 1 h 156"/>
                  <a:gd name="T4" fmla="*/ 18 w 109"/>
                  <a:gd name="T5" fmla="*/ 5 h 156"/>
                  <a:gd name="T6" fmla="*/ 37 w 109"/>
                  <a:gd name="T7" fmla="*/ 12 h 156"/>
                  <a:gd name="T8" fmla="*/ 58 w 109"/>
                  <a:gd name="T9" fmla="*/ 24 h 156"/>
                  <a:gd name="T10" fmla="*/ 78 w 109"/>
                  <a:gd name="T11" fmla="*/ 44 h 156"/>
                  <a:gd name="T12" fmla="*/ 96 w 109"/>
                  <a:gd name="T13" fmla="*/ 71 h 156"/>
                  <a:gd name="T14" fmla="*/ 107 w 109"/>
                  <a:gd name="T15" fmla="*/ 108 h 156"/>
                  <a:gd name="T16" fmla="*/ 109 w 109"/>
                  <a:gd name="T17" fmla="*/ 156 h 156"/>
                  <a:gd name="T18" fmla="*/ 105 w 109"/>
                  <a:gd name="T19" fmla="*/ 156 h 156"/>
                  <a:gd name="T20" fmla="*/ 99 w 109"/>
                  <a:gd name="T21" fmla="*/ 156 h 156"/>
                  <a:gd name="T22" fmla="*/ 93 w 109"/>
                  <a:gd name="T23" fmla="*/ 156 h 156"/>
                  <a:gd name="T24" fmla="*/ 87 w 109"/>
                  <a:gd name="T25" fmla="*/ 154 h 156"/>
                  <a:gd name="T26" fmla="*/ 81 w 109"/>
                  <a:gd name="T27" fmla="*/ 153 h 156"/>
                  <a:gd name="T28" fmla="*/ 74 w 109"/>
                  <a:gd name="T29" fmla="*/ 150 h 156"/>
                  <a:gd name="T30" fmla="*/ 66 w 109"/>
                  <a:gd name="T31" fmla="*/ 145 h 156"/>
                  <a:gd name="T32" fmla="*/ 58 w 109"/>
                  <a:gd name="T33" fmla="*/ 139 h 156"/>
                  <a:gd name="T34" fmla="*/ 53 w 109"/>
                  <a:gd name="T35" fmla="*/ 126 h 156"/>
                  <a:gd name="T36" fmla="*/ 53 w 109"/>
                  <a:gd name="T37" fmla="*/ 111 h 156"/>
                  <a:gd name="T38" fmla="*/ 56 w 109"/>
                  <a:gd name="T39" fmla="*/ 96 h 156"/>
                  <a:gd name="T40" fmla="*/ 59 w 109"/>
                  <a:gd name="T41" fmla="*/ 80 h 156"/>
                  <a:gd name="T42" fmla="*/ 56 w 109"/>
                  <a:gd name="T43" fmla="*/ 62 h 156"/>
                  <a:gd name="T44" fmla="*/ 48 w 109"/>
                  <a:gd name="T45" fmla="*/ 43 h 156"/>
                  <a:gd name="T46" fmla="*/ 31 w 109"/>
                  <a:gd name="T47" fmla="*/ 23 h 156"/>
                  <a:gd name="T48" fmla="*/ 0 w 109"/>
                  <a:gd name="T49" fmla="*/ 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6872" name="Freeform 8"/>
              <p:cNvSpPr>
                <a:spLocks/>
              </p:cNvSpPr>
              <p:nvPr userDrawn="1"/>
            </p:nvSpPr>
            <p:spPr bwMode="ltGray">
              <a:xfrm rot="12185230" flipV="1">
                <a:off x="3845" y="2207"/>
                <a:ext cx="103" cy="209"/>
              </a:xfrm>
              <a:custGeom>
                <a:avLst/>
                <a:gdLst>
                  <a:gd name="T0" fmla="*/ 31 w 46"/>
                  <a:gd name="T1" fmla="*/ 0 h 94"/>
                  <a:gd name="T2" fmla="*/ 20 w 46"/>
                  <a:gd name="T3" fmla="*/ 38 h 94"/>
                  <a:gd name="T4" fmla="*/ 15 w 46"/>
                  <a:gd name="T5" fmla="*/ 62 h 94"/>
                  <a:gd name="T6" fmla="*/ 11 w 46"/>
                  <a:gd name="T7" fmla="*/ 79 h 94"/>
                  <a:gd name="T8" fmla="*/ 0 w 46"/>
                  <a:gd name="T9" fmla="*/ 94 h 94"/>
                  <a:gd name="T10" fmla="*/ 12 w 46"/>
                  <a:gd name="T11" fmla="*/ 88 h 94"/>
                  <a:gd name="T12" fmla="*/ 23 w 46"/>
                  <a:gd name="T13" fmla="*/ 80 h 94"/>
                  <a:gd name="T14" fmla="*/ 32 w 46"/>
                  <a:gd name="T15" fmla="*/ 69 h 94"/>
                  <a:gd name="T16" fmla="*/ 40 w 46"/>
                  <a:gd name="T17" fmla="*/ 57 h 94"/>
                  <a:gd name="T18" fmla="*/ 45 w 46"/>
                  <a:gd name="T19" fmla="*/ 44 h 94"/>
                  <a:gd name="T20" fmla="*/ 46 w 46"/>
                  <a:gd name="T21" fmla="*/ 30 h 94"/>
                  <a:gd name="T22" fmla="*/ 42 w 46"/>
                  <a:gd name="T23" fmla="*/ 15 h 94"/>
                  <a:gd name="T24" fmla="*/ 31 w 46"/>
                  <a:gd name="T25" fmla="*/ 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6873" name="Freeform 9"/>
              <p:cNvSpPr>
                <a:spLocks/>
              </p:cNvSpPr>
              <p:nvPr userDrawn="1"/>
            </p:nvSpPr>
            <p:spPr bwMode="ltGray">
              <a:xfrm rot="12185230" flipV="1">
                <a:off x="3895" y="1325"/>
                <a:ext cx="120" cy="90"/>
              </a:xfrm>
              <a:custGeom>
                <a:avLst/>
                <a:gdLst>
                  <a:gd name="T0" fmla="*/ 0 w 54"/>
                  <a:gd name="T1" fmla="*/ 0 h 40"/>
                  <a:gd name="T2" fmla="*/ 1 w 54"/>
                  <a:gd name="T3" fmla="*/ 1 h 40"/>
                  <a:gd name="T4" fmla="*/ 6 w 54"/>
                  <a:gd name="T5" fmla="*/ 3 h 40"/>
                  <a:gd name="T6" fmla="*/ 13 w 54"/>
                  <a:gd name="T7" fmla="*/ 8 h 40"/>
                  <a:gd name="T8" fmla="*/ 21 w 54"/>
                  <a:gd name="T9" fmla="*/ 12 h 40"/>
                  <a:gd name="T10" fmla="*/ 29 w 54"/>
                  <a:gd name="T11" fmla="*/ 15 h 40"/>
                  <a:gd name="T12" fmla="*/ 38 w 54"/>
                  <a:gd name="T13" fmla="*/ 17 h 40"/>
                  <a:gd name="T14" fmla="*/ 46 w 54"/>
                  <a:gd name="T15" fmla="*/ 18 h 40"/>
                  <a:gd name="T16" fmla="*/ 54 w 54"/>
                  <a:gd name="T17" fmla="*/ 16 h 40"/>
                  <a:gd name="T18" fmla="*/ 53 w 54"/>
                  <a:gd name="T19" fmla="*/ 25 h 40"/>
                  <a:gd name="T20" fmla="*/ 50 w 54"/>
                  <a:gd name="T21" fmla="*/ 33 h 40"/>
                  <a:gd name="T22" fmla="*/ 44 w 54"/>
                  <a:gd name="T23" fmla="*/ 38 h 40"/>
                  <a:gd name="T24" fmla="*/ 37 w 54"/>
                  <a:gd name="T25" fmla="*/ 40 h 40"/>
                  <a:gd name="T26" fmla="*/ 28 w 54"/>
                  <a:gd name="T27" fmla="*/ 39 h 40"/>
                  <a:gd name="T28" fmla="*/ 19 w 54"/>
                  <a:gd name="T29" fmla="*/ 32 h 40"/>
                  <a:gd name="T30" fmla="*/ 10 w 54"/>
                  <a:gd name="T31" fmla="*/ 20 h 40"/>
                  <a:gd name="T32" fmla="*/ 0 w 54"/>
                  <a:gd name="T33" fmla="*/ 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6874" name="Freeform 10"/>
              <p:cNvSpPr>
                <a:spLocks/>
              </p:cNvSpPr>
              <p:nvPr userDrawn="1"/>
            </p:nvSpPr>
            <p:spPr bwMode="ltGray">
              <a:xfrm rot="12185230" flipV="1">
                <a:off x="3010" y="2344"/>
                <a:ext cx="330" cy="2059"/>
              </a:xfrm>
              <a:custGeom>
                <a:avLst/>
                <a:gdLst>
                  <a:gd name="T0" fmla="*/ 0 w 149"/>
                  <a:gd name="T1" fmla="*/ 0 h 704"/>
                  <a:gd name="T2" fmla="*/ 6 w 149"/>
                  <a:gd name="T3" fmla="*/ 6 h 704"/>
                  <a:gd name="T4" fmla="*/ 16 w 149"/>
                  <a:gd name="T5" fmla="*/ 14 h 704"/>
                  <a:gd name="T6" fmla="*/ 28 w 149"/>
                  <a:gd name="T7" fmla="*/ 24 h 704"/>
                  <a:gd name="T8" fmla="*/ 41 w 149"/>
                  <a:gd name="T9" fmla="*/ 37 h 704"/>
                  <a:gd name="T10" fmla="*/ 58 w 149"/>
                  <a:gd name="T11" fmla="*/ 53 h 704"/>
                  <a:gd name="T12" fmla="*/ 73 w 149"/>
                  <a:gd name="T13" fmla="*/ 70 h 704"/>
                  <a:gd name="T14" fmla="*/ 88 w 149"/>
                  <a:gd name="T15" fmla="*/ 90 h 704"/>
                  <a:gd name="T16" fmla="*/ 100 w 149"/>
                  <a:gd name="T17" fmla="*/ 113 h 704"/>
                  <a:gd name="T18" fmla="*/ 112 w 149"/>
                  <a:gd name="T19" fmla="*/ 137 h 704"/>
                  <a:gd name="T20" fmla="*/ 120 w 149"/>
                  <a:gd name="T21" fmla="*/ 165 h 704"/>
                  <a:gd name="T22" fmla="*/ 124 w 149"/>
                  <a:gd name="T23" fmla="*/ 196 h 704"/>
                  <a:gd name="T24" fmla="*/ 126 w 149"/>
                  <a:gd name="T25" fmla="*/ 228 h 704"/>
                  <a:gd name="T26" fmla="*/ 120 w 149"/>
                  <a:gd name="T27" fmla="*/ 264 h 704"/>
                  <a:gd name="T28" fmla="*/ 109 w 149"/>
                  <a:gd name="T29" fmla="*/ 302 h 704"/>
                  <a:gd name="T30" fmla="*/ 92 w 149"/>
                  <a:gd name="T31" fmla="*/ 342 h 704"/>
                  <a:gd name="T32" fmla="*/ 67 w 149"/>
                  <a:gd name="T33" fmla="*/ 386 h 704"/>
                  <a:gd name="T34" fmla="*/ 39 w 149"/>
                  <a:gd name="T35" fmla="*/ 436 h 704"/>
                  <a:gd name="T36" fmla="*/ 21 w 149"/>
                  <a:gd name="T37" fmla="*/ 482 h 704"/>
                  <a:gd name="T38" fmla="*/ 10 w 149"/>
                  <a:gd name="T39" fmla="*/ 525 h 704"/>
                  <a:gd name="T40" fmla="*/ 6 w 149"/>
                  <a:gd name="T41" fmla="*/ 566 h 704"/>
                  <a:gd name="T42" fmla="*/ 6 w 149"/>
                  <a:gd name="T43" fmla="*/ 605 h 704"/>
                  <a:gd name="T44" fmla="*/ 8 w 149"/>
                  <a:gd name="T45" fmla="*/ 641 h 704"/>
                  <a:gd name="T46" fmla="*/ 12 w 149"/>
                  <a:gd name="T47" fmla="*/ 673 h 704"/>
                  <a:gd name="T48" fmla="*/ 14 w 149"/>
                  <a:gd name="T49" fmla="*/ 704 h 704"/>
                  <a:gd name="T50" fmla="*/ 41 w 149"/>
                  <a:gd name="T51" fmla="*/ 688 h 704"/>
                  <a:gd name="T52" fmla="*/ 39 w 149"/>
                  <a:gd name="T53" fmla="*/ 680 h 704"/>
                  <a:gd name="T54" fmla="*/ 36 w 149"/>
                  <a:gd name="T55" fmla="*/ 657 h 704"/>
                  <a:gd name="T56" fmla="*/ 33 w 149"/>
                  <a:gd name="T57" fmla="*/ 622 h 704"/>
                  <a:gd name="T58" fmla="*/ 35 w 149"/>
                  <a:gd name="T59" fmla="*/ 575 h 704"/>
                  <a:gd name="T60" fmla="*/ 41 w 149"/>
                  <a:gd name="T61" fmla="*/ 519 h 704"/>
                  <a:gd name="T62" fmla="*/ 58 w 149"/>
                  <a:gd name="T63" fmla="*/ 455 h 704"/>
                  <a:gd name="T64" fmla="*/ 86 w 149"/>
                  <a:gd name="T65" fmla="*/ 386 h 704"/>
                  <a:gd name="T66" fmla="*/ 129 w 149"/>
                  <a:gd name="T67" fmla="*/ 313 h 704"/>
                  <a:gd name="T68" fmla="*/ 143 w 149"/>
                  <a:gd name="T69" fmla="*/ 279 h 704"/>
                  <a:gd name="T70" fmla="*/ 149 w 149"/>
                  <a:gd name="T71" fmla="*/ 235 h 704"/>
                  <a:gd name="T72" fmla="*/ 144 w 149"/>
                  <a:gd name="T73" fmla="*/ 184 h 704"/>
                  <a:gd name="T74" fmla="*/ 131 w 149"/>
                  <a:gd name="T75" fmla="*/ 134 h 704"/>
                  <a:gd name="T76" fmla="*/ 109 w 149"/>
                  <a:gd name="T77" fmla="*/ 85 h 704"/>
                  <a:gd name="T78" fmla="*/ 81 w 149"/>
                  <a:gd name="T79" fmla="*/ 44 h 704"/>
                  <a:gd name="T80" fmla="*/ 44 w 149"/>
                  <a:gd name="T81" fmla="*/ 14 h 704"/>
                  <a:gd name="T82" fmla="*/ 0 w 149"/>
                  <a:gd name="T83" fmla="*/ 0 h 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49" h="704">
                    <a:moveTo>
                      <a:pt x="0" y="0"/>
                    </a:moveTo>
                    <a:lnTo>
                      <a:pt x="6" y="6"/>
                    </a:lnTo>
                    <a:lnTo>
                      <a:pt x="16" y="14"/>
                    </a:lnTo>
                    <a:lnTo>
                      <a:pt x="28" y="24"/>
                    </a:lnTo>
                    <a:lnTo>
                      <a:pt x="41" y="37"/>
                    </a:lnTo>
                    <a:lnTo>
                      <a:pt x="58" y="53"/>
                    </a:lnTo>
                    <a:lnTo>
                      <a:pt x="73" y="70"/>
                    </a:lnTo>
                    <a:lnTo>
                      <a:pt x="88" y="90"/>
                    </a:lnTo>
                    <a:lnTo>
                      <a:pt x="100" y="113"/>
                    </a:lnTo>
                    <a:lnTo>
                      <a:pt x="112" y="137"/>
                    </a:lnTo>
                    <a:lnTo>
                      <a:pt x="120" y="165"/>
                    </a:lnTo>
                    <a:lnTo>
                      <a:pt x="124" y="196"/>
                    </a:lnTo>
                    <a:lnTo>
                      <a:pt x="126" y="228"/>
                    </a:lnTo>
                    <a:lnTo>
                      <a:pt x="120" y="264"/>
                    </a:lnTo>
                    <a:lnTo>
                      <a:pt x="109" y="302"/>
                    </a:lnTo>
                    <a:lnTo>
                      <a:pt x="92" y="342"/>
                    </a:lnTo>
                    <a:lnTo>
                      <a:pt x="67" y="386"/>
                    </a:lnTo>
                    <a:lnTo>
                      <a:pt x="39" y="436"/>
                    </a:lnTo>
                    <a:lnTo>
                      <a:pt x="21" y="482"/>
                    </a:lnTo>
                    <a:lnTo>
                      <a:pt x="10" y="525"/>
                    </a:lnTo>
                    <a:lnTo>
                      <a:pt x="6" y="566"/>
                    </a:lnTo>
                    <a:lnTo>
                      <a:pt x="6" y="605"/>
                    </a:lnTo>
                    <a:lnTo>
                      <a:pt x="8" y="641"/>
                    </a:lnTo>
                    <a:lnTo>
                      <a:pt x="12" y="673"/>
                    </a:lnTo>
                    <a:lnTo>
                      <a:pt x="14" y="704"/>
                    </a:lnTo>
                    <a:lnTo>
                      <a:pt x="41" y="688"/>
                    </a:lnTo>
                    <a:lnTo>
                      <a:pt x="39" y="680"/>
                    </a:lnTo>
                    <a:lnTo>
                      <a:pt x="36" y="657"/>
                    </a:lnTo>
                    <a:lnTo>
                      <a:pt x="33" y="622"/>
                    </a:lnTo>
                    <a:lnTo>
                      <a:pt x="35" y="575"/>
                    </a:lnTo>
                    <a:lnTo>
                      <a:pt x="41" y="519"/>
                    </a:lnTo>
                    <a:lnTo>
                      <a:pt x="58" y="455"/>
                    </a:lnTo>
                    <a:lnTo>
                      <a:pt x="86" y="386"/>
                    </a:lnTo>
                    <a:lnTo>
                      <a:pt x="129" y="313"/>
                    </a:lnTo>
                    <a:lnTo>
                      <a:pt x="143" y="279"/>
                    </a:lnTo>
                    <a:lnTo>
                      <a:pt x="149" y="235"/>
                    </a:lnTo>
                    <a:lnTo>
                      <a:pt x="144" y="184"/>
                    </a:lnTo>
                    <a:lnTo>
                      <a:pt x="131" y="134"/>
                    </a:lnTo>
                    <a:lnTo>
                      <a:pt x="109" y="85"/>
                    </a:lnTo>
                    <a:lnTo>
                      <a:pt x="81" y="44"/>
                    </a:lnTo>
                    <a:lnTo>
                      <a:pt x="44" y="14"/>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grpSp>
        <p:sp>
          <p:nvSpPr>
            <p:cNvPr id="36875" name="Freeform 11"/>
            <p:cNvSpPr>
              <a:spLocks/>
            </p:cNvSpPr>
            <p:nvPr userDrawn="1"/>
          </p:nvSpPr>
          <p:spPr bwMode="ltGray">
            <a:xfrm rot="373331" flipH="1">
              <a:off x="22" y="1957"/>
              <a:ext cx="323" cy="649"/>
            </a:xfrm>
            <a:custGeom>
              <a:avLst/>
              <a:gdLst>
                <a:gd name="T0" fmla="*/ 94 w 128"/>
                <a:gd name="T1" fmla="*/ 0 h 217"/>
                <a:gd name="T2" fmla="*/ 105 w 128"/>
                <a:gd name="T3" fmla="*/ 9 h 217"/>
                <a:gd name="T4" fmla="*/ 115 w 128"/>
                <a:gd name="T5" fmla="*/ 27 h 217"/>
                <a:gd name="T6" fmla="*/ 123 w 128"/>
                <a:gd name="T7" fmla="*/ 50 h 217"/>
                <a:gd name="T8" fmla="*/ 128 w 128"/>
                <a:gd name="T9" fmla="*/ 78 h 217"/>
                <a:gd name="T10" fmla="*/ 127 w 128"/>
                <a:gd name="T11" fmla="*/ 111 h 217"/>
                <a:gd name="T12" fmla="*/ 116 w 128"/>
                <a:gd name="T13" fmla="*/ 145 h 217"/>
                <a:gd name="T14" fmla="*/ 94 w 128"/>
                <a:gd name="T15" fmla="*/ 181 h 217"/>
                <a:gd name="T16" fmla="*/ 60 w 128"/>
                <a:gd name="T17" fmla="*/ 217 h 217"/>
                <a:gd name="T18" fmla="*/ 49 w 128"/>
                <a:gd name="T19" fmla="*/ 213 h 217"/>
                <a:gd name="T20" fmla="*/ 38 w 128"/>
                <a:gd name="T21" fmla="*/ 210 h 217"/>
                <a:gd name="T22" fmla="*/ 26 w 128"/>
                <a:gd name="T23" fmla="*/ 205 h 217"/>
                <a:gd name="T24" fmla="*/ 16 w 128"/>
                <a:gd name="T25" fmla="*/ 201 h 217"/>
                <a:gd name="T26" fmla="*/ 8 w 128"/>
                <a:gd name="T27" fmla="*/ 196 h 217"/>
                <a:gd name="T28" fmla="*/ 2 w 128"/>
                <a:gd name="T29" fmla="*/ 190 h 217"/>
                <a:gd name="T30" fmla="*/ 0 w 128"/>
                <a:gd name="T31" fmla="*/ 183 h 217"/>
                <a:gd name="T32" fmla="*/ 1 w 128"/>
                <a:gd name="T33" fmla="*/ 178 h 217"/>
                <a:gd name="T34" fmla="*/ 13 w 128"/>
                <a:gd name="T35" fmla="*/ 171 h 217"/>
                <a:gd name="T36" fmla="*/ 29 w 128"/>
                <a:gd name="T37" fmla="*/ 161 h 217"/>
                <a:gd name="T38" fmla="*/ 46 w 128"/>
                <a:gd name="T39" fmla="*/ 150 h 217"/>
                <a:gd name="T40" fmla="*/ 63 w 128"/>
                <a:gd name="T41" fmla="*/ 134 h 217"/>
                <a:gd name="T42" fmla="*/ 79 w 128"/>
                <a:gd name="T43" fmla="*/ 112 h 217"/>
                <a:gd name="T44" fmla="*/ 91 w 128"/>
                <a:gd name="T45" fmla="*/ 83 h 217"/>
                <a:gd name="T46" fmla="*/ 97 w 128"/>
                <a:gd name="T47" fmla="*/ 46 h 217"/>
                <a:gd name="T48" fmla="*/ 94 w 128"/>
                <a:gd name="T49" fmla="*/ 0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8" h="217">
                  <a:moveTo>
                    <a:pt x="94" y="0"/>
                  </a:moveTo>
                  <a:lnTo>
                    <a:pt x="105" y="9"/>
                  </a:lnTo>
                  <a:lnTo>
                    <a:pt x="115" y="27"/>
                  </a:lnTo>
                  <a:lnTo>
                    <a:pt x="123" y="50"/>
                  </a:lnTo>
                  <a:lnTo>
                    <a:pt x="128" y="78"/>
                  </a:lnTo>
                  <a:lnTo>
                    <a:pt x="127" y="111"/>
                  </a:lnTo>
                  <a:lnTo>
                    <a:pt x="116" y="145"/>
                  </a:lnTo>
                  <a:lnTo>
                    <a:pt x="94" y="181"/>
                  </a:lnTo>
                  <a:lnTo>
                    <a:pt x="60" y="217"/>
                  </a:lnTo>
                  <a:lnTo>
                    <a:pt x="49" y="213"/>
                  </a:lnTo>
                  <a:lnTo>
                    <a:pt x="38" y="210"/>
                  </a:lnTo>
                  <a:lnTo>
                    <a:pt x="26" y="205"/>
                  </a:lnTo>
                  <a:lnTo>
                    <a:pt x="16" y="201"/>
                  </a:lnTo>
                  <a:lnTo>
                    <a:pt x="8" y="196"/>
                  </a:lnTo>
                  <a:lnTo>
                    <a:pt x="2" y="190"/>
                  </a:lnTo>
                  <a:lnTo>
                    <a:pt x="0" y="183"/>
                  </a:lnTo>
                  <a:lnTo>
                    <a:pt x="1" y="178"/>
                  </a:lnTo>
                  <a:lnTo>
                    <a:pt x="13" y="171"/>
                  </a:lnTo>
                  <a:lnTo>
                    <a:pt x="29" y="161"/>
                  </a:lnTo>
                  <a:lnTo>
                    <a:pt x="46" y="150"/>
                  </a:lnTo>
                  <a:lnTo>
                    <a:pt x="63" y="134"/>
                  </a:lnTo>
                  <a:lnTo>
                    <a:pt x="79" y="112"/>
                  </a:lnTo>
                  <a:lnTo>
                    <a:pt x="91" y="83"/>
                  </a:lnTo>
                  <a:lnTo>
                    <a:pt x="97" y="46"/>
                  </a:lnTo>
                  <a:lnTo>
                    <a:pt x="94"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6876" name="Freeform 12"/>
            <p:cNvSpPr>
              <a:spLocks/>
            </p:cNvSpPr>
            <p:nvPr userDrawn="1"/>
          </p:nvSpPr>
          <p:spPr bwMode="ltGray">
            <a:xfrm>
              <a:off x="168" y="1260"/>
              <a:ext cx="1259" cy="1532"/>
            </a:xfrm>
            <a:custGeom>
              <a:avLst/>
              <a:gdLst>
                <a:gd name="T0" fmla="*/ 891 w 1259"/>
                <a:gd name="T1" fmla="*/ 1532 h 1532"/>
                <a:gd name="T2" fmla="*/ 954 w 1259"/>
                <a:gd name="T3" fmla="*/ 1452 h 1532"/>
                <a:gd name="T4" fmla="*/ 1032 w 1259"/>
                <a:gd name="T5" fmla="*/ 1338 h 1532"/>
                <a:gd name="T6" fmla="*/ 1115 w 1259"/>
                <a:gd name="T7" fmla="*/ 1188 h 1532"/>
                <a:gd name="T8" fmla="*/ 1194 w 1259"/>
                <a:gd name="T9" fmla="*/ 1023 h 1532"/>
                <a:gd name="T10" fmla="*/ 1244 w 1259"/>
                <a:gd name="T11" fmla="*/ 841 h 1532"/>
                <a:gd name="T12" fmla="*/ 1259 w 1259"/>
                <a:gd name="T13" fmla="*/ 647 h 1532"/>
                <a:gd name="T14" fmla="*/ 1230 w 1259"/>
                <a:gd name="T15" fmla="*/ 463 h 1532"/>
                <a:gd name="T16" fmla="*/ 1140 w 1259"/>
                <a:gd name="T17" fmla="*/ 294 h 1532"/>
                <a:gd name="T18" fmla="*/ 1043 w 1259"/>
                <a:gd name="T19" fmla="*/ 190 h 1532"/>
                <a:gd name="T20" fmla="*/ 961 w 1259"/>
                <a:gd name="T21" fmla="*/ 109 h 1532"/>
                <a:gd name="T22" fmla="*/ 894 w 1259"/>
                <a:gd name="T23" fmla="*/ 65 h 1532"/>
                <a:gd name="T24" fmla="*/ 786 w 1259"/>
                <a:gd name="T25" fmla="*/ 18 h 1532"/>
                <a:gd name="T26" fmla="*/ 642 w 1259"/>
                <a:gd name="T27" fmla="*/ 0 h 1532"/>
                <a:gd name="T28" fmla="*/ 440 w 1259"/>
                <a:gd name="T29" fmla="*/ 23 h 1532"/>
                <a:gd name="T30" fmla="*/ 366 w 1259"/>
                <a:gd name="T31" fmla="*/ 44 h 1532"/>
                <a:gd name="T32" fmla="*/ 292 w 1259"/>
                <a:gd name="T33" fmla="*/ 58 h 1532"/>
                <a:gd name="T34" fmla="*/ 229 w 1259"/>
                <a:gd name="T35" fmla="*/ 79 h 1532"/>
                <a:gd name="T36" fmla="*/ 178 w 1259"/>
                <a:gd name="T37" fmla="*/ 103 h 1532"/>
                <a:gd name="T38" fmla="*/ 127 w 1259"/>
                <a:gd name="T39" fmla="*/ 127 h 1532"/>
                <a:gd name="T40" fmla="*/ 82 w 1259"/>
                <a:gd name="T41" fmla="*/ 158 h 1532"/>
                <a:gd name="T42" fmla="*/ 41 w 1259"/>
                <a:gd name="T43" fmla="*/ 197 h 1532"/>
                <a:gd name="T44" fmla="*/ 0 w 1259"/>
                <a:gd name="T45" fmla="*/ 243 h 1532"/>
                <a:gd name="T46" fmla="*/ 76 w 1259"/>
                <a:gd name="T47" fmla="*/ 215 h 1532"/>
                <a:gd name="T48" fmla="*/ 144 w 1259"/>
                <a:gd name="T49" fmla="*/ 194 h 1532"/>
                <a:gd name="T50" fmla="*/ 212 w 1259"/>
                <a:gd name="T51" fmla="*/ 179 h 1532"/>
                <a:gd name="T52" fmla="*/ 280 w 1259"/>
                <a:gd name="T53" fmla="*/ 164 h 1532"/>
                <a:gd name="T54" fmla="*/ 336 w 1259"/>
                <a:gd name="T55" fmla="*/ 149 h 1532"/>
                <a:gd name="T56" fmla="*/ 397 w 1259"/>
                <a:gd name="T57" fmla="*/ 149 h 1532"/>
                <a:gd name="T58" fmla="*/ 458 w 1259"/>
                <a:gd name="T59" fmla="*/ 141 h 1532"/>
                <a:gd name="T60" fmla="*/ 511 w 1259"/>
                <a:gd name="T61" fmla="*/ 146 h 1532"/>
                <a:gd name="T62" fmla="*/ 565 w 1259"/>
                <a:gd name="T63" fmla="*/ 152 h 1532"/>
                <a:gd name="T64" fmla="*/ 618 w 1259"/>
                <a:gd name="T65" fmla="*/ 166 h 1532"/>
                <a:gd name="T66" fmla="*/ 669 w 1259"/>
                <a:gd name="T67" fmla="*/ 186 h 1532"/>
                <a:gd name="T68" fmla="*/ 715 w 1259"/>
                <a:gd name="T69" fmla="*/ 205 h 1532"/>
                <a:gd name="T70" fmla="*/ 760 w 1259"/>
                <a:gd name="T71" fmla="*/ 239 h 1532"/>
                <a:gd name="T72" fmla="*/ 811 w 1259"/>
                <a:gd name="T73" fmla="*/ 267 h 1532"/>
                <a:gd name="T74" fmla="*/ 855 w 1259"/>
                <a:gd name="T75" fmla="*/ 307 h 1532"/>
                <a:gd name="T76" fmla="*/ 899 w 1259"/>
                <a:gd name="T77" fmla="*/ 348 h 1532"/>
                <a:gd name="T78" fmla="*/ 971 w 1259"/>
                <a:gd name="T79" fmla="*/ 464 h 1532"/>
                <a:gd name="T80" fmla="*/ 1016 w 1259"/>
                <a:gd name="T81" fmla="*/ 606 h 1532"/>
                <a:gd name="T82" fmla="*/ 1027 w 1259"/>
                <a:gd name="T83" fmla="*/ 774 h 1532"/>
                <a:gd name="T84" fmla="*/ 1022 w 1259"/>
                <a:gd name="T85" fmla="*/ 939 h 1532"/>
                <a:gd name="T86" fmla="*/ 1002 w 1259"/>
                <a:gd name="T87" fmla="*/ 1117 h 1532"/>
                <a:gd name="T88" fmla="*/ 966 w 1259"/>
                <a:gd name="T89" fmla="*/ 1279 h 1532"/>
                <a:gd name="T90" fmla="*/ 933 w 1259"/>
                <a:gd name="T91" fmla="*/ 1421 h 1532"/>
                <a:gd name="T92" fmla="*/ 891 w 1259"/>
                <a:gd name="T93" fmla="*/ 1532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259" h="1532">
                  <a:moveTo>
                    <a:pt x="891" y="1532"/>
                  </a:moveTo>
                  <a:lnTo>
                    <a:pt x="954" y="1452"/>
                  </a:lnTo>
                  <a:lnTo>
                    <a:pt x="1032" y="1338"/>
                  </a:lnTo>
                  <a:lnTo>
                    <a:pt x="1115" y="1188"/>
                  </a:lnTo>
                  <a:lnTo>
                    <a:pt x="1194" y="1023"/>
                  </a:lnTo>
                  <a:lnTo>
                    <a:pt x="1244" y="841"/>
                  </a:lnTo>
                  <a:lnTo>
                    <a:pt x="1259" y="647"/>
                  </a:lnTo>
                  <a:lnTo>
                    <a:pt x="1230" y="463"/>
                  </a:lnTo>
                  <a:lnTo>
                    <a:pt x="1140" y="294"/>
                  </a:lnTo>
                  <a:lnTo>
                    <a:pt x="1043" y="190"/>
                  </a:lnTo>
                  <a:lnTo>
                    <a:pt x="961" y="109"/>
                  </a:lnTo>
                  <a:lnTo>
                    <a:pt x="894" y="65"/>
                  </a:lnTo>
                  <a:lnTo>
                    <a:pt x="786" y="18"/>
                  </a:lnTo>
                  <a:lnTo>
                    <a:pt x="642" y="0"/>
                  </a:lnTo>
                  <a:lnTo>
                    <a:pt x="440" y="23"/>
                  </a:lnTo>
                  <a:lnTo>
                    <a:pt x="366" y="44"/>
                  </a:lnTo>
                  <a:lnTo>
                    <a:pt x="292" y="58"/>
                  </a:lnTo>
                  <a:lnTo>
                    <a:pt x="229" y="79"/>
                  </a:lnTo>
                  <a:lnTo>
                    <a:pt x="178" y="103"/>
                  </a:lnTo>
                  <a:lnTo>
                    <a:pt x="127" y="127"/>
                  </a:lnTo>
                  <a:lnTo>
                    <a:pt x="82" y="158"/>
                  </a:lnTo>
                  <a:lnTo>
                    <a:pt x="41" y="197"/>
                  </a:lnTo>
                  <a:lnTo>
                    <a:pt x="0" y="243"/>
                  </a:lnTo>
                  <a:lnTo>
                    <a:pt x="76" y="215"/>
                  </a:lnTo>
                  <a:lnTo>
                    <a:pt x="144" y="194"/>
                  </a:lnTo>
                  <a:lnTo>
                    <a:pt x="212" y="179"/>
                  </a:lnTo>
                  <a:lnTo>
                    <a:pt x="280" y="164"/>
                  </a:lnTo>
                  <a:lnTo>
                    <a:pt x="336" y="149"/>
                  </a:lnTo>
                  <a:lnTo>
                    <a:pt x="397" y="149"/>
                  </a:lnTo>
                  <a:lnTo>
                    <a:pt x="458" y="141"/>
                  </a:lnTo>
                  <a:lnTo>
                    <a:pt x="511" y="146"/>
                  </a:lnTo>
                  <a:lnTo>
                    <a:pt x="565" y="152"/>
                  </a:lnTo>
                  <a:lnTo>
                    <a:pt x="618" y="166"/>
                  </a:lnTo>
                  <a:lnTo>
                    <a:pt x="669" y="186"/>
                  </a:lnTo>
                  <a:lnTo>
                    <a:pt x="715" y="205"/>
                  </a:lnTo>
                  <a:lnTo>
                    <a:pt x="760" y="239"/>
                  </a:lnTo>
                  <a:lnTo>
                    <a:pt x="811" y="267"/>
                  </a:lnTo>
                  <a:lnTo>
                    <a:pt x="855" y="307"/>
                  </a:lnTo>
                  <a:lnTo>
                    <a:pt x="899" y="348"/>
                  </a:lnTo>
                  <a:lnTo>
                    <a:pt x="971" y="464"/>
                  </a:lnTo>
                  <a:lnTo>
                    <a:pt x="1016" y="606"/>
                  </a:lnTo>
                  <a:lnTo>
                    <a:pt x="1027" y="774"/>
                  </a:lnTo>
                  <a:lnTo>
                    <a:pt x="1022" y="939"/>
                  </a:lnTo>
                  <a:lnTo>
                    <a:pt x="1002" y="1117"/>
                  </a:lnTo>
                  <a:lnTo>
                    <a:pt x="966" y="1279"/>
                  </a:lnTo>
                  <a:lnTo>
                    <a:pt x="933" y="1421"/>
                  </a:lnTo>
                  <a:lnTo>
                    <a:pt x="891" y="1532"/>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6877" name="Freeform 13"/>
            <p:cNvSpPr>
              <a:spLocks/>
            </p:cNvSpPr>
            <p:nvPr userDrawn="1"/>
          </p:nvSpPr>
          <p:spPr bwMode="ltGray">
            <a:xfrm>
              <a:off x="0" y="2610"/>
              <a:ext cx="801" cy="459"/>
            </a:xfrm>
            <a:custGeom>
              <a:avLst/>
              <a:gdLst>
                <a:gd name="T0" fmla="*/ 0 w 801"/>
                <a:gd name="T1" fmla="*/ 0 h 459"/>
                <a:gd name="T2" fmla="*/ 37 w 801"/>
                <a:gd name="T3" fmla="*/ 69 h 459"/>
                <a:gd name="T4" fmla="*/ 68 w 801"/>
                <a:gd name="T5" fmla="*/ 132 h 459"/>
                <a:gd name="T6" fmla="*/ 110 w 801"/>
                <a:gd name="T7" fmla="*/ 188 h 459"/>
                <a:gd name="T8" fmla="*/ 149 w 801"/>
                <a:gd name="T9" fmla="*/ 229 h 459"/>
                <a:gd name="T10" fmla="*/ 192 w 801"/>
                <a:gd name="T11" fmla="*/ 278 h 459"/>
                <a:gd name="T12" fmla="*/ 250 w 801"/>
                <a:gd name="T13" fmla="*/ 314 h 459"/>
                <a:gd name="T14" fmla="*/ 308 w 801"/>
                <a:gd name="T15" fmla="*/ 336 h 459"/>
                <a:gd name="T16" fmla="*/ 365 w 801"/>
                <a:gd name="T17" fmla="*/ 365 h 459"/>
                <a:gd name="T18" fmla="*/ 430 w 801"/>
                <a:gd name="T19" fmla="*/ 381 h 459"/>
                <a:gd name="T20" fmla="*/ 501 w 801"/>
                <a:gd name="T21" fmla="*/ 390 h 459"/>
                <a:gd name="T22" fmla="*/ 573 w 801"/>
                <a:gd name="T23" fmla="*/ 392 h 459"/>
                <a:gd name="T24" fmla="*/ 646 w 801"/>
                <a:gd name="T25" fmla="*/ 381 h 459"/>
                <a:gd name="T26" fmla="*/ 726 w 801"/>
                <a:gd name="T27" fmla="*/ 362 h 459"/>
                <a:gd name="T28" fmla="*/ 801 w 801"/>
                <a:gd name="T29" fmla="*/ 335 h 459"/>
                <a:gd name="T30" fmla="*/ 731 w 801"/>
                <a:gd name="T31" fmla="*/ 377 h 459"/>
                <a:gd name="T32" fmla="*/ 662 w 801"/>
                <a:gd name="T33" fmla="*/ 404 h 459"/>
                <a:gd name="T34" fmla="*/ 594 w 801"/>
                <a:gd name="T35" fmla="*/ 432 h 459"/>
                <a:gd name="T36" fmla="*/ 532 w 801"/>
                <a:gd name="T37" fmla="*/ 445 h 459"/>
                <a:gd name="T38" fmla="*/ 471 w 801"/>
                <a:gd name="T39" fmla="*/ 459 h 459"/>
                <a:gd name="T40" fmla="*/ 411 w 801"/>
                <a:gd name="T41" fmla="*/ 458 h 459"/>
                <a:gd name="T42" fmla="*/ 350 w 801"/>
                <a:gd name="T43" fmla="*/ 458 h 459"/>
                <a:gd name="T44" fmla="*/ 291 w 801"/>
                <a:gd name="T45" fmla="*/ 450 h 459"/>
                <a:gd name="T46" fmla="*/ 244 w 801"/>
                <a:gd name="T47" fmla="*/ 436 h 459"/>
                <a:gd name="T48" fmla="*/ 192 w 801"/>
                <a:gd name="T49" fmla="*/ 415 h 459"/>
                <a:gd name="T50" fmla="*/ 145 w 801"/>
                <a:gd name="T51" fmla="*/ 394 h 459"/>
                <a:gd name="T52" fmla="*/ 100 w 801"/>
                <a:gd name="T53" fmla="*/ 373 h 459"/>
                <a:gd name="T54" fmla="*/ 60 w 801"/>
                <a:gd name="T55" fmla="*/ 347 h 459"/>
                <a:gd name="T56" fmla="*/ 0 w 801"/>
                <a:gd name="T57" fmla="*/ 294 h 459"/>
                <a:gd name="T58" fmla="*/ 0 w 801"/>
                <a:gd name="T59" fmla="*/ 0 h 4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801" h="459">
                  <a:moveTo>
                    <a:pt x="0" y="0"/>
                  </a:moveTo>
                  <a:lnTo>
                    <a:pt x="37" y="69"/>
                  </a:lnTo>
                  <a:lnTo>
                    <a:pt x="68" y="132"/>
                  </a:lnTo>
                  <a:lnTo>
                    <a:pt x="110" y="188"/>
                  </a:lnTo>
                  <a:lnTo>
                    <a:pt x="149" y="229"/>
                  </a:lnTo>
                  <a:lnTo>
                    <a:pt x="192" y="278"/>
                  </a:lnTo>
                  <a:lnTo>
                    <a:pt x="250" y="314"/>
                  </a:lnTo>
                  <a:lnTo>
                    <a:pt x="308" y="336"/>
                  </a:lnTo>
                  <a:lnTo>
                    <a:pt x="365" y="365"/>
                  </a:lnTo>
                  <a:lnTo>
                    <a:pt x="430" y="381"/>
                  </a:lnTo>
                  <a:lnTo>
                    <a:pt x="501" y="390"/>
                  </a:lnTo>
                  <a:lnTo>
                    <a:pt x="573" y="392"/>
                  </a:lnTo>
                  <a:lnTo>
                    <a:pt x="646" y="381"/>
                  </a:lnTo>
                  <a:lnTo>
                    <a:pt x="726" y="362"/>
                  </a:lnTo>
                  <a:lnTo>
                    <a:pt x="801" y="335"/>
                  </a:lnTo>
                  <a:lnTo>
                    <a:pt x="731" y="377"/>
                  </a:lnTo>
                  <a:lnTo>
                    <a:pt x="662" y="404"/>
                  </a:lnTo>
                  <a:lnTo>
                    <a:pt x="594" y="432"/>
                  </a:lnTo>
                  <a:lnTo>
                    <a:pt x="532" y="445"/>
                  </a:lnTo>
                  <a:lnTo>
                    <a:pt x="471" y="459"/>
                  </a:lnTo>
                  <a:lnTo>
                    <a:pt x="411" y="458"/>
                  </a:lnTo>
                  <a:lnTo>
                    <a:pt x="350" y="458"/>
                  </a:lnTo>
                  <a:lnTo>
                    <a:pt x="291" y="450"/>
                  </a:lnTo>
                  <a:lnTo>
                    <a:pt x="244" y="436"/>
                  </a:lnTo>
                  <a:lnTo>
                    <a:pt x="192" y="415"/>
                  </a:lnTo>
                  <a:lnTo>
                    <a:pt x="145" y="394"/>
                  </a:lnTo>
                  <a:lnTo>
                    <a:pt x="100" y="373"/>
                  </a:lnTo>
                  <a:lnTo>
                    <a:pt x="60" y="347"/>
                  </a:lnTo>
                  <a:lnTo>
                    <a:pt x="0" y="294"/>
                  </a:lnTo>
                  <a:lnTo>
                    <a:pt x="0"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6878" name="Freeform 14"/>
            <p:cNvSpPr>
              <a:spLocks/>
            </p:cNvSpPr>
            <p:nvPr userDrawn="1"/>
          </p:nvSpPr>
          <p:spPr bwMode="ltGray">
            <a:xfrm rot="373331" flipH="1">
              <a:off x="898" y="2855"/>
              <a:ext cx="354" cy="464"/>
            </a:xfrm>
            <a:custGeom>
              <a:avLst/>
              <a:gdLst>
                <a:gd name="T0" fmla="*/ 75 w 117"/>
                <a:gd name="T1" fmla="*/ 0 h 132"/>
                <a:gd name="T2" fmla="*/ 0 w 117"/>
                <a:gd name="T3" fmla="*/ 25 h 132"/>
                <a:gd name="T4" fmla="*/ 3 w 117"/>
                <a:gd name="T5" fmla="*/ 26 h 132"/>
                <a:gd name="T6" fmla="*/ 14 w 117"/>
                <a:gd name="T7" fmla="*/ 29 h 132"/>
                <a:gd name="T8" fmla="*/ 29 w 117"/>
                <a:gd name="T9" fmla="*/ 36 h 132"/>
                <a:gd name="T10" fmla="*/ 46 w 117"/>
                <a:gd name="T11" fmla="*/ 47 h 132"/>
                <a:gd name="T12" fmla="*/ 66 w 117"/>
                <a:gd name="T13" fmla="*/ 62 h 132"/>
                <a:gd name="T14" fmla="*/ 84 w 117"/>
                <a:gd name="T15" fmla="*/ 80 h 132"/>
                <a:gd name="T16" fmla="*/ 102 w 117"/>
                <a:gd name="T17" fmla="*/ 103 h 132"/>
                <a:gd name="T18" fmla="*/ 116 w 117"/>
                <a:gd name="T19" fmla="*/ 132 h 132"/>
                <a:gd name="T20" fmla="*/ 117 w 117"/>
                <a:gd name="T21" fmla="*/ 120 h 132"/>
                <a:gd name="T22" fmla="*/ 115 w 117"/>
                <a:gd name="T23" fmla="*/ 107 h 132"/>
                <a:gd name="T24" fmla="*/ 108 w 117"/>
                <a:gd name="T25" fmla="*/ 90 h 132"/>
                <a:gd name="T26" fmla="*/ 99 w 117"/>
                <a:gd name="T27" fmla="*/ 74 h 132"/>
                <a:gd name="T28" fmla="*/ 89 w 117"/>
                <a:gd name="T29" fmla="*/ 58 h 132"/>
                <a:gd name="T30" fmla="*/ 78 w 117"/>
                <a:gd name="T31" fmla="*/ 45 h 132"/>
                <a:gd name="T32" fmla="*/ 67 w 117"/>
                <a:gd name="T33" fmla="*/ 36 h 132"/>
                <a:gd name="T34" fmla="*/ 58 w 117"/>
                <a:gd name="T35" fmla="*/ 32 h 132"/>
                <a:gd name="T36" fmla="*/ 69 w 117"/>
                <a:gd name="T37" fmla="*/ 29 h 132"/>
                <a:gd name="T38" fmla="*/ 79 w 117"/>
                <a:gd name="T39" fmla="*/ 28 h 132"/>
                <a:gd name="T40" fmla="*/ 89 w 117"/>
                <a:gd name="T41" fmla="*/ 26 h 132"/>
                <a:gd name="T42" fmla="*/ 98 w 117"/>
                <a:gd name="T43" fmla="*/ 25 h 132"/>
                <a:gd name="T44" fmla="*/ 105 w 117"/>
                <a:gd name="T45" fmla="*/ 24 h 132"/>
                <a:gd name="T46" fmla="*/ 109 w 117"/>
                <a:gd name="T47" fmla="*/ 22 h 132"/>
                <a:gd name="T48" fmla="*/ 113 w 117"/>
                <a:gd name="T49" fmla="*/ 21 h 132"/>
                <a:gd name="T50" fmla="*/ 114 w 117"/>
                <a:gd name="T51" fmla="*/ 21 h 132"/>
                <a:gd name="T52" fmla="*/ 75 w 117"/>
                <a:gd name="T53" fmla="*/ 0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 h="132">
                  <a:moveTo>
                    <a:pt x="75" y="0"/>
                  </a:moveTo>
                  <a:lnTo>
                    <a:pt x="0" y="25"/>
                  </a:lnTo>
                  <a:lnTo>
                    <a:pt x="3" y="26"/>
                  </a:lnTo>
                  <a:lnTo>
                    <a:pt x="14" y="29"/>
                  </a:lnTo>
                  <a:lnTo>
                    <a:pt x="29" y="36"/>
                  </a:lnTo>
                  <a:lnTo>
                    <a:pt x="46" y="47"/>
                  </a:lnTo>
                  <a:lnTo>
                    <a:pt x="66" y="62"/>
                  </a:lnTo>
                  <a:lnTo>
                    <a:pt x="84" y="80"/>
                  </a:lnTo>
                  <a:lnTo>
                    <a:pt x="102" y="103"/>
                  </a:lnTo>
                  <a:lnTo>
                    <a:pt x="116" y="132"/>
                  </a:lnTo>
                  <a:lnTo>
                    <a:pt x="117" y="120"/>
                  </a:lnTo>
                  <a:lnTo>
                    <a:pt x="115" y="107"/>
                  </a:lnTo>
                  <a:lnTo>
                    <a:pt x="108" y="90"/>
                  </a:lnTo>
                  <a:lnTo>
                    <a:pt x="99" y="74"/>
                  </a:lnTo>
                  <a:lnTo>
                    <a:pt x="89" y="58"/>
                  </a:lnTo>
                  <a:lnTo>
                    <a:pt x="78" y="45"/>
                  </a:lnTo>
                  <a:lnTo>
                    <a:pt x="67" y="36"/>
                  </a:lnTo>
                  <a:lnTo>
                    <a:pt x="58" y="32"/>
                  </a:lnTo>
                  <a:lnTo>
                    <a:pt x="69" y="29"/>
                  </a:lnTo>
                  <a:lnTo>
                    <a:pt x="79" y="28"/>
                  </a:lnTo>
                  <a:lnTo>
                    <a:pt x="89" y="26"/>
                  </a:lnTo>
                  <a:lnTo>
                    <a:pt x="98" y="25"/>
                  </a:lnTo>
                  <a:lnTo>
                    <a:pt x="105" y="24"/>
                  </a:lnTo>
                  <a:lnTo>
                    <a:pt x="109" y="22"/>
                  </a:lnTo>
                  <a:lnTo>
                    <a:pt x="113" y="21"/>
                  </a:lnTo>
                  <a:lnTo>
                    <a:pt x="114" y="21"/>
                  </a:lnTo>
                  <a:lnTo>
                    <a:pt x="75"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6879" name="Freeform 15"/>
            <p:cNvSpPr>
              <a:spLocks/>
            </p:cNvSpPr>
            <p:nvPr userDrawn="1"/>
          </p:nvSpPr>
          <p:spPr bwMode="ltGray">
            <a:xfrm rot="373331" flipH="1">
              <a:off x="799" y="2979"/>
              <a:ext cx="87" cy="274"/>
            </a:xfrm>
            <a:custGeom>
              <a:avLst/>
              <a:gdLst>
                <a:gd name="T0" fmla="*/ 29 w 29"/>
                <a:gd name="T1" fmla="*/ 0 h 77"/>
                <a:gd name="T2" fmla="*/ 23 w 29"/>
                <a:gd name="T3" fmla="*/ 0 h 77"/>
                <a:gd name="T4" fmla="*/ 16 w 29"/>
                <a:gd name="T5" fmla="*/ 4 h 77"/>
                <a:gd name="T6" fmla="*/ 9 w 29"/>
                <a:gd name="T7" fmla="*/ 9 h 77"/>
                <a:gd name="T8" fmla="*/ 4 w 29"/>
                <a:gd name="T9" fmla="*/ 19 h 77"/>
                <a:gd name="T10" fmla="*/ 1 w 29"/>
                <a:gd name="T11" fmla="*/ 30 h 77"/>
                <a:gd name="T12" fmla="*/ 0 w 29"/>
                <a:gd name="T13" fmla="*/ 44 h 77"/>
                <a:gd name="T14" fmla="*/ 3 w 29"/>
                <a:gd name="T15" fmla="*/ 60 h 77"/>
                <a:gd name="T16" fmla="*/ 11 w 29"/>
                <a:gd name="T17" fmla="*/ 77 h 77"/>
                <a:gd name="T18" fmla="*/ 15 w 29"/>
                <a:gd name="T19" fmla="*/ 53 h 77"/>
                <a:gd name="T20" fmla="*/ 19 w 29"/>
                <a:gd name="T21" fmla="*/ 37 h 77"/>
                <a:gd name="T22" fmla="*/ 23 w 29"/>
                <a:gd name="T23" fmla="*/ 22 h 77"/>
                <a:gd name="T24" fmla="*/ 29 w 29"/>
                <a:gd name="T25" fmla="*/ 0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 h="77">
                  <a:moveTo>
                    <a:pt x="29" y="0"/>
                  </a:moveTo>
                  <a:lnTo>
                    <a:pt x="23" y="0"/>
                  </a:lnTo>
                  <a:lnTo>
                    <a:pt x="16" y="4"/>
                  </a:lnTo>
                  <a:lnTo>
                    <a:pt x="9" y="9"/>
                  </a:lnTo>
                  <a:lnTo>
                    <a:pt x="4" y="19"/>
                  </a:lnTo>
                  <a:lnTo>
                    <a:pt x="1" y="30"/>
                  </a:lnTo>
                  <a:lnTo>
                    <a:pt x="0" y="44"/>
                  </a:lnTo>
                  <a:lnTo>
                    <a:pt x="3" y="60"/>
                  </a:lnTo>
                  <a:lnTo>
                    <a:pt x="11" y="77"/>
                  </a:lnTo>
                  <a:lnTo>
                    <a:pt x="15" y="53"/>
                  </a:lnTo>
                  <a:lnTo>
                    <a:pt x="19" y="37"/>
                  </a:lnTo>
                  <a:lnTo>
                    <a:pt x="23" y="22"/>
                  </a:lnTo>
                  <a:lnTo>
                    <a:pt x="29"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6880" name="Freeform 16"/>
            <p:cNvSpPr>
              <a:spLocks/>
            </p:cNvSpPr>
            <p:nvPr userDrawn="1"/>
          </p:nvSpPr>
          <p:spPr bwMode="ltGray">
            <a:xfrm>
              <a:off x="1190" y="3273"/>
              <a:ext cx="1108" cy="1047"/>
            </a:xfrm>
            <a:custGeom>
              <a:avLst/>
              <a:gdLst>
                <a:gd name="T0" fmla="*/ 784 w 1108"/>
                <a:gd name="T1" fmla="*/ 1047 h 1047"/>
                <a:gd name="T2" fmla="*/ 692 w 1108"/>
                <a:gd name="T3" fmla="*/ 1011 h 1047"/>
                <a:gd name="T4" fmla="*/ 607 w 1108"/>
                <a:gd name="T5" fmla="*/ 945 h 1047"/>
                <a:gd name="T6" fmla="*/ 517 w 1108"/>
                <a:gd name="T7" fmla="*/ 861 h 1047"/>
                <a:gd name="T8" fmla="*/ 432 w 1108"/>
                <a:gd name="T9" fmla="*/ 776 h 1047"/>
                <a:gd name="T10" fmla="*/ 350 w 1108"/>
                <a:gd name="T11" fmla="*/ 677 h 1047"/>
                <a:gd name="T12" fmla="*/ 266 w 1108"/>
                <a:gd name="T13" fmla="*/ 563 h 1047"/>
                <a:gd name="T14" fmla="*/ 188 w 1108"/>
                <a:gd name="T15" fmla="*/ 447 h 1047"/>
                <a:gd name="T16" fmla="*/ 122 w 1108"/>
                <a:gd name="T17" fmla="*/ 325 h 1047"/>
                <a:gd name="T18" fmla="*/ 65 w 1108"/>
                <a:gd name="T19" fmla="*/ 211 h 1047"/>
                <a:gd name="T20" fmla="*/ 21 w 1108"/>
                <a:gd name="T21" fmla="*/ 101 h 1047"/>
                <a:gd name="T22" fmla="*/ 0 w 1108"/>
                <a:gd name="T23" fmla="*/ 0 h 1047"/>
                <a:gd name="T24" fmla="*/ 109 w 1108"/>
                <a:gd name="T25" fmla="*/ 217 h 1047"/>
                <a:gd name="T26" fmla="*/ 209 w 1108"/>
                <a:gd name="T27" fmla="*/ 378 h 1047"/>
                <a:gd name="T28" fmla="*/ 294 w 1108"/>
                <a:gd name="T29" fmla="*/ 500 h 1047"/>
                <a:gd name="T30" fmla="*/ 373 w 1108"/>
                <a:gd name="T31" fmla="*/ 590 h 1047"/>
                <a:gd name="T32" fmla="*/ 441 w 1108"/>
                <a:gd name="T33" fmla="*/ 661 h 1047"/>
                <a:gd name="T34" fmla="*/ 506 w 1108"/>
                <a:gd name="T35" fmla="*/ 713 h 1047"/>
                <a:gd name="T36" fmla="*/ 564 w 1108"/>
                <a:gd name="T37" fmla="*/ 754 h 1047"/>
                <a:gd name="T38" fmla="*/ 620 w 1108"/>
                <a:gd name="T39" fmla="*/ 801 h 1047"/>
                <a:gd name="T40" fmla="*/ 754 w 1108"/>
                <a:gd name="T41" fmla="*/ 899 h 1047"/>
                <a:gd name="T42" fmla="*/ 925 w 1108"/>
                <a:gd name="T43" fmla="*/ 977 h 1047"/>
                <a:gd name="T44" fmla="*/ 1108 w 1108"/>
                <a:gd name="T45" fmla="*/ 1047 h 1047"/>
                <a:gd name="T46" fmla="*/ 784 w 1108"/>
                <a:gd name="T47" fmla="*/ 1047 h 10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08" h="1047">
                  <a:moveTo>
                    <a:pt x="784" y="1047"/>
                  </a:moveTo>
                  <a:lnTo>
                    <a:pt x="692" y="1011"/>
                  </a:lnTo>
                  <a:lnTo>
                    <a:pt x="607" y="945"/>
                  </a:lnTo>
                  <a:lnTo>
                    <a:pt x="517" y="861"/>
                  </a:lnTo>
                  <a:lnTo>
                    <a:pt x="432" y="776"/>
                  </a:lnTo>
                  <a:lnTo>
                    <a:pt x="350" y="677"/>
                  </a:lnTo>
                  <a:lnTo>
                    <a:pt x="266" y="563"/>
                  </a:lnTo>
                  <a:lnTo>
                    <a:pt x="188" y="447"/>
                  </a:lnTo>
                  <a:lnTo>
                    <a:pt x="122" y="325"/>
                  </a:lnTo>
                  <a:lnTo>
                    <a:pt x="65" y="211"/>
                  </a:lnTo>
                  <a:lnTo>
                    <a:pt x="21" y="101"/>
                  </a:lnTo>
                  <a:lnTo>
                    <a:pt x="0" y="0"/>
                  </a:lnTo>
                  <a:lnTo>
                    <a:pt x="109" y="217"/>
                  </a:lnTo>
                  <a:lnTo>
                    <a:pt x="209" y="378"/>
                  </a:lnTo>
                  <a:lnTo>
                    <a:pt x="294" y="500"/>
                  </a:lnTo>
                  <a:lnTo>
                    <a:pt x="373" y="590"/>
                  </a:lnTo>
                  <a:lnTo>
                    <a:pt x="441" y="661"/>
                  </a:lnTo>
                  <a:lnTo>
                    <a:pt x="506" y="713"/>
                  </a:lnTo>
                  <a:lnTo>
                    <a:pt x="564" y="754"/>
                  </a:lnTo>
                  <a:lnTo>
                    <a:pt x="620" y="801"/>
                  </a:lnTo>
                  <a:lnTo>
                    <a:pt x="754" y="899"/>
                  </a:lnTo>
                  <a:lnTo>
                    <a:pt x="925" y="977"/>
                  </a:lnTo>
                  <a:lnTo>
                    <a:pt x="1108" y="1047"/>
                  </a:lnTo>
                  <a:lnTo>
                    <a:pt x="784" y="1047"/>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grpSp>
          <p:nvGrpSpPr>
            <p:cNvPr id="36881" name="Group 17"/>
            <p:cNvGrpSpPr>
              <a:grpSpLocks/>
            </p:cNvGrpSpPr>
            <p:nvPr userDrawn="1"/>
          </p:nvGrpSpPr>
          <p:grpSpPr bwMode="auto">
            <a:xfrm rot="3220060">
              <a:off x="2631" y="754"/>
              <a:ext cx="569" cy="637"/>
              <a:chOff x="1727" y="866"/>
              <a:chExt cx="129" cy="157"/>
            </a:xfrm>
          </p:grpSpPr>
          <p:sp>
            <p:nvSpPr>
              <p:cNvPr id="36882" name="Freeform 18"/>
              <p:cNvSpPr>
                <a:spLocks/>
              </p:cNvSpPr>
              <p:nvPr userDrawn="1"/>
            </p:nvSpPr>
            <p:spPr bwMode="ltGray">
              <a:xfrm>
                <a:off x="1727" y="866"/>
                <a:ext cx="41" cy="59"/>
              </a:xfrm>
              <a:custGeom>
                <a:avLst/>
                <a:gdLst>
                  <a:gd name="T0" fmla="*/ 83 w 83"/>
                  <a:gd name="T1" fmla="*/ 28 h 117"/>
                  <a:gd name="T2" fmla="*/ 27 w 83"/>
                  <a:gd name="T3" fmla="*/ 0 h 117"/>
                  <a:gd name="T4" fmla="*/ 0 w 83"/>
                  <a:gd name="T5" fmla="*/ 117 h 117"/>
                  <a:gd name="T6" fmla="*/ 83 w 83"/>
                  <a:gd name="T7" fmla="*/ 28 h 117"/>
                </a:gdLst>
                <a:ahLst/>
                <a:cxnLst>
                  <a:cxn ang="0">
                    <a:pos x="T0" y="T1"/>
                  </a:cxn>
                  <a:cxn ang="0">
                    <a:pos x="T2" y="T3"/>
                  </a:cxn>
                  <a:cxn ang="0">
                    <a:pos x="T4" y="T5"/>
                  </a:cxn>
                  <a:cxn ang="0">
                    <a:pos x="T6" y="T7"/>
                  </a:cxn>
                </a:cxnLst>
                <a:rect l="0" t="0" r="r" b="b"/>
                <a:pathLst>
                  <a:path w="83" h="117">
                    <a:moveTo>
                      <a:pt x="83" y="28"/>
                    </a:moveTo>
                    <a:lnTo>
                      <a:pt x="27" y="0"/>
                    </a:lnTo>
                    <a:lnTo>
                      <a:pt x="0" y="117"/>
                    </a:lnTo>
                    <a:lnTo>
                      <a:pt x="83" y="2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6883" name="Freeform 19"/>
              <p:cNvSpPr>
                <a:spLocks/>
              </p:cNvSpPr>
              <p:nvPr userDrawn="1"/>
            </p:nvSpPr>
            <p:spPr bwMode="ltGray">
              <a:xfrm>
                <a:off x="1786" y="894"/>
                <a:ext cx="70" cy="49"/>
              </a:xfrm>
              <a:custGeom>
                <a:avLst/>
                <a:gdLst>
                  <a:gd name="T0" fmla="*/ 0 w 140"/>
                  <a:gd name="T1" fmla="*/ 98 h 98"/>
                  <a:gd name="T2" fmla="*/ 118 w 140"/>
                  <a:gd name="T3" fmla="*/ 0 h 98"/>
                  <a:gd name="T4" fmla="*/ 140 w 140"/>
                  <a:gd name="T5" fmla="*/ 49 h 98"/>
                  <a:gd name="T6" fmla="*/ 0 w 140"/>
                  <a:gd name="T7" fmla="*/ 98 h 98"/>
                </a:gdLst>
                <a:ahLst/>
                <a:cxnLst>
                  <a:cxn ang="0">
                    <a:pos x="T0" y="T1"/>
                  </a:cxn>
                  <a:cxn ang="0">
                    <a:pos x="T2" y="T3"/>
                  </a:cxn>
                  <a:cxn ang="0">
                    <a:pos x="T4" y="T5"/>
                  </a:cxn>
                  <a:cxn ang="0">
                    <a:pos x="T6" y="T7"/>
                  </a:cxn>
                </a:cxnLst>
                <a:rect l="0" t="0" r="r" b="b"/>
                <a:pathLst>
                  <a:path w="140" h="98">
                    <a:moveTo>
                      <a:pt x="0" y="98"/>
                    </a:moveTo>
                    <a:lnTo>
                      <a:pt x="118" y="0"/>
                    </a:lnTo>
                    <a:lnTo>
                      <a:pt x="140" y="49"/>
                    </a:lnTo>
                    <a:lnTo>
                      <a:pt x="0" y="9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6884" name="Freeform 20"/>
              <p:cNvSpPr>
                <a:spLocks/>
              </p:cNvSpPr>
              <p:nvPr userDrawn="1"/>
            </p:nvSpPr>
            <p:spPr bwMode="ltGray">
              <a:xfrm>
                <a:off x="1772" y="998"/>
                <a:ext cx="73" cy="25"/>
              </a:xfrm>
              <a:custGeom>
                <a:avLst/>
                <a:gdLst>
                  <a:gd name="T0" fmla="*/ 0 w 145"/>
                  <a:gd name="T1" fmla="*/ 7 h 49"/>
                  <a:gd name="T2" fmla="*/ 145 w 145"/>
                  <a:gd name="T3" fmla="*/ 0 h 49"/>
                  <a:gd name="T4" fmla="*/ 131 w 145"/>
                  <a:gd name="T5" fmla="*/ 49 h 49"/>
                  <a:gd name="T6" fmla="*/ 0 w 145"/>
                  <a:gd name="T7" fmla="*/ 7 h 49"/>
                </a:gdLst>
                <a:ahLst/>
                <a:cxnLst>
                  <a:cxn ang="0">
                    <a:pos x="T0" y="T1"/>
                  </a:cxn>
                  <a:cxn ang="0">
                    <a:pos x="T2" y="T3"/>
                  </a:cxn>
                  <a:cxn ang="0">
                    <a:pos x="T4" y="T5"/>
                  </a:cxn>
                  <a:cxn ang="0">
                    <a:pos x="T6" y="T7"/>
                  </a:cxn>
                </a:cxnLst>
                <a:rect l="0" t="0" r="r" b="b"/>
                <a:pathLst>
                  <a:path w="145" h="49">
                    <a:moveTo>
                      <a:pt x="0" y="7"/>
                    </a:moveTo>
                    <a:lnTo>
                      <a:pt x="145" y="0"/>
                    </a:lnTo>
                    <a:lnTo>
                      <a:pt x="131" y="49"/>
                    </a:lnTo>
                    <a:lnTo>
                      <a:pt x="0" y="7"/>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grpSp>
        <p:grpSp>
          <p:nvGrpSpPr>
            <p:cNvPr id="36885" name="Group 21"/>
            <p:cNvGrpSpPr>
              <a:grpSpLocks/>
            </p:cNvGrpSpPr>
            <p:nvPr userDrawn="1"/>
          </p:nvGrpSpPr>
          <p:grpSpPr bwMode="auto">
            <a:xfrm rot="-6691250">
              <a:off x="3637" y="132"/>
              <a:ext cx="356" cy="607"/>
              <a:chOff x="1727" y="866"/>
              <a:chExt cx="129" cy="157"/>
            </a:xfrm>
          </p:grpSpPr>
          <p:sp>
            <p:nvSpPr>
              <p:cNvPr id="36886" name="Freeform 22"/>
              <p:cNvSpPr>
                <a:spLocks/>
              </p:cNvSpPr>
              <p:nvPr userDrawn="1"/>
            </p:nvSpPr>
            <p:spPr bwMode="ltGray">
              <a:xfrm>
                <a:off x="1727" y="866"/>
                <a:ext cx="41" cy="59"/>
              </a:xfrm>
              <a:custGeom>
                <a:avLst/>
                <a:gdLst>
                  <a:gd name="T0" fmla="*/ 83 w 83"/>
                  <a:gd name="T1" fmla="*/ 28 h 117"/>
                  <a:gd name="T2" fmla="*/ 27 w 83"/>
                  <a:gd name="T3" fmla="*/ 0 h 117"/>
                  <a:gd name="T4" fmla="*/ 0 w 83"/>
                  <a:gd name="T5" fmla="*/ 117 h 117"/>
                  <a:gd name="T6" fmla="*/ 83 w 83"/>
                  <a:gd name="T7" fmla="*/ 28 h 117"/>
                </a:gdLst>
                <a:ahLst/>
                <a:cxnLst>
                  <a:cxn ang="0">
                    <a:pos x="T0" y="T1"/>
                  </a:cxn>
                  <a:cxn ang="0">
                    <a:pos x="T2" y="T3"/>
                  </a:cxn>
                  <a:cxn ang="0">
                    <a:pos x="T4" y="T5"/>
                  </a:cxn>
                  <a:cxn ang="0">
                    <a:pos x="T6" y="T7"/>
                  </a:cxn>
                </a:cxnLst>
                <a:rect l="0" t="0" r="r" b="b"/>
                <a:pathLst>
                  <a:path w="83" h="117">
                    <a:moveTo>
                      <a:pt x="83" y="28"/>
                    </a:moveTo>
                    <a:lnTo>
                      <a:pt x="27" y="0"/>
                    </a:lnTo>
                    <a:lnTo>
                      <a:pt x="0" y="117"/>
                    </a:lnTo>
                    <a:lnTo>
                      <a:pt x="83" y="2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6887" name="Freeform 23"/>
              <p:cNvSpPr>
                <a:spLocks/>
              </p:cNvSpPr>
              <p:nvPr userDrawn="1"/>
            </p:nvSpPr>
            <p:spPr bwMode="ltGray">
              <a:xfrm>
                <a:off x="1786" y="894"/>
                <a:ext cx="70" cy="49"/>
              </a:xfrm>
              <a:custGeom>
                <a:avLst/>
                <a:gdLst>
                  <a:gd name="T0" fmla="*/ 0 w 140"/>
                  <a:gd name="T1" fmla="*/ 98 h 98"/>
                  <a:gd name="T2" fmla="*/ 118 w 140"/>
                  <a:gd name="T3" fmla="*/ 0 h 98"/>
                  <a:gd name="T4" fmla="*/ 140 w 140"/>
                  <a:gd name="T5" fmla="*/ 49 h 98"/>
                  <a:gd name="T6" fmla="*/ 0 w 140"/>
                  <a:gd name="T7" fmla="*/ 98 h 98"/>
                </a:gdLst>
                <a:ahLst/>
                <a:cxnLst>
                  <a:cxn ang="0">
                    <a:pos x="T0" y="T1"/>
                  </a:cxn>
                  <a:cxn ang="0">
                    <a:pos x="T2" y="T3"/>
                  </a:cxn>
                  <a:cxn ang="0">
                    <a:pos x="T4" y="T5"/>
                  </a:cxn>
                  <a:cxn ang="0">
                    <a:pos x="T6" y="T7"/>
                  </a:cxn>
                </a:cxnLst>
                <a:rect l="0" t="0" r="r" b="b"/>
                <a:pathLst>
                  <a:path w="140" h="98">
                    <a:moveTo>
                      <a:pt x="0" y="98"/>
                    </a:moveTo>
                    <a:lnTo>
                      <a:pt x="118" y="0"/>
                    </a:lnTo>
                    <a:lnTo>
                      <a:pt x="140" y="49"/>
                    </a:lnTo>
                    <a:lnTo>
                      <a:pt x="0" y="9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6888" name="Freeform 24"/>
              <p:cNvSpPr>
                <a:spLocks/>
              </p:cNvSpPr>
              <p:nvPr userDrawn="1"/>
            </p:nvSpPr>
            <p:spPr bwMode="ltGray">
              <a:xfrm>
                <a:off x="1772" y="998"/>
                <a:ext cx="73" cy="25"/>
              </a:xfrm>
              <a:custGeom>
                <a:avLst/>
                <a:gdLst>
                  <a:gd name="T0" fmla="*/ 0 w 145"/>
                  <a:gd name="T1" fmla="*/ 7 h 49"/>
                  <a:gd name="T2" fmla="*/ 145 w 145"/>
                  <a:gd name="T3" fmla="*/ 0 h 49"/>
                  <a:gd name="T4" fmla="*/ 131 w 145"/>
                  <a:gd name="T5" fmla="*/ 49 h 49"/>
                  <a:gd name="T6" fmla="*/ 0 w 145"/>
                  <a:gd name="T7" fmla="*/ 7 h 49"/>
                </a:gdLst>
                <a:ahLst/>
                <a:cxnLst>
                  <a:cxn ang="0">
                    <a:pos x="T0" y="T1"/>
                  </a:cxn>
                  <a:cxn ang="0">
                    <a:pos x="T2" y="T3"/>
                  </a:cxn>
                  <a:cxn ang="0">
                    <a:pos x="T4" y="T5"/>
                  </a:cxn>
                  <a:cxn ang="0">
                    <a:pos x="T6" y="T7"/>
                  </a:cxn>
                </a:cxnLst>
                <a:rect l="0" t="0" r="r" b="b"/>
                <a:pathLst>
                  <a:path w="145" h="49">
                    <a:moveTo>
                      <a:pt x="0" y="7"/>
                    </a:moveTo>
                    <a:lnTo>
                      <a:pt x="145" y="0"/>
                    </a:lnTo>
                    <a:lnTo>
                      <a:pt x="131" y="49"/>
                    </a:lnTo>
                    <a:lnTo>
                      <a:pt x="0" y="7"/>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grpSp>
        <p:grpSp>
          <p:nvGrpSpPr>
            <p:cNvPr id="36889" name="Group 25"/>
            <p:cNvGrpSpPr>
              <a:grpSpLocks/>
            </p:cNvGrpSpPr>
            <p:nvPr userDrawn="1"/>
          </p:nvGrpSpPr>
          <p:grpSpPr bwMode="auto">
            <a:xfrm rot="-13075160">
              <a:off x="668" y="3321"/>
              <a:ext cx="501" cy="502"/>
              <a:chOff x="1727" y="866"/>
              <a:chExt cx="129" cy="157"/>
            </a:xfrm>
          </p:grpSpPr>
          <p:sp>
            <p:nvSpPr>
              <p:cNvPr id="36890" name="Freeform 26"/>
              <p:cNvSpPr>
                <a:spLocks/>
              </p:cNvSpPr>
              <p:nvPr userDrawn="1"/>
            </p:nvSpPr>
            <p:spPr bwMode="ltGray">
              <a:xfrm>
                <a:off x="1727" y="866"/>
                <a:ext cx="41" cy="59"/>
              </a:xfrm>
              <a:custGeom>
                <a:avLst/>
                <a:gdLst>
                  <a:gd name="T0" fmla="*/ 83 w 83"/>
                  <a:gd name="T1" fmla="*/ 28 h 117"/>
                  <a:gd name="T2" fmla="*/ 27 w 83"/>
                  <a:gd name="T3" fmla="*/ 0 h 117"/>
                  <a:gd name="T4" fmla="*/ 0 w 83"/>
                  <a:gd name="T5" fmla="*/ 117 h 117"/>
                  <a:gd name="T6" fmla="*/ 83 w 83"/>
                  <a:gd name="T7" fmla="*/ 28 h 117"/>
                </a:gdLst>
                <a:ahLst/>
                <a:cxnLst>
                  <a:cxn ang="0">
                    <a:pos x="T0" y="T1"/>
                  </a:cxn>
                  <a:cxn ang="0">
                    <a:pos x="T2" y="T3"/>
                  </a:cxn>
                  <a:cxn ang="0">
                    <a:pos x="T4" y="T5"/>
                  </a:cxn>
                  <a:cxn ang="0">
                    <a:pos x="T6" y="T7"/>
                  </a:cxn>
                </a:cxnLst>
                <a:rect l="0" t="0" r="r" b="b"/>
                <a:pathLst>
                  <a:path w="83" h="117">
                    <a:moveTo>
                      <a:pt x="83" y="28"/>
                    </a:moveTo>
                    <a:lnTo>
                      <a:pt x="27" y="0"/>
                    </a:lnTo>
                    <a:lnTo>
                      <a:pt x="0" y="117"/>
                    </a:lnTo>
                    <a:lnTo>
                      <a:pt x="83" y="2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6891" name="Freeform 27"/>
              <p:cNvSpPr>
                <a:spLocks/>
              </p:cNvSpPr>
              <p:nvPr userDrawn="1"/>
            </p:nvSpPr>
            <p:spPr bwMode="ltGray">
              <a:xfrm>
                <a:off x="1786" y="894"/>
                <a:ext cx="70" cy="49"/>
              </a:xfrm>
              <a:custGeom>
                <a:avLst/>
                <a:gdLst>
                  <a:gd name="T0" fmla="*/ 0 w 140"/>
                  <a:gd name="T1" fmla="*/ 98 h 98"/>
                  <a:gd name="T2" fmla="*/ 118 w 140"/>
                  <a:gd name="T3" fmla="*/ 0 h 98"/>
                  <a:gd name="T4" fmla="*/ 140 w 140"/>
                  <a:gd name="T5" fmla="*/ 49 h 98"/>
                  <a:gd name="T6" fmla="*/ 0 w 140"/>
                  <a:gd name="T7" fmla="*/ 98 h 98"/>
                </a:gdLst>
                <a:ahLst/>
                <a:cxnLst>
                  <a:cxn ang="0">
                    <a:pos x="T0" y="T1"/>
                  </a:cxn>
                  <a:cxn ang="0">
                    <a:pos x="T2" y="T3"/>
                  </a:cxn>
                  <a:cxn ang="0">
                    <a:pos x="T4" y="T5"/>
                  </a:cxn>
                  <a:cxn ang="0">
                    <a:pos x="T6" y="T7"/>
                  </a:cxn>
                </a:cxnLst>
                <a:rect l="0" t="0" r="r" b="b"/>
                <a:pathLst>
                  <a:path w="140" h="98">
                    <a:moveTo>
                      <a:pt x="0" y="98"/>
                    </a:moveTo>
                    <a:lnTo>
                      <a:pt x="118" y="0"/>
                    </a:lnTo>
                    <a:lnTo>
                      <a:pt x="140" y="49"/>
                    </a:lnTo>
                    <a:lnTo>
                      <a:pt x="0" y="9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6892" name="Freeform 28"/>
              <p:cNvSpPr>
                <a:spLocks/>
              </p:cNvSpPr>
              <p:nvPr userDrawn="1"/>
            </p:nvSpPr>
            <p:spPr bwMode="ltGray">
              <a:xfrm>
                <a:off x="1772" y="998"/>
                <a:ext cx="73" cy="25"/>
              </a:xfrm>
              <a:custGeom>
                <a:avLst/>
                <a:gdLst>
                  <a:gd name="T0" fmla="*/ 0 w 145"/>
                  <a:gd name="T1" fmla="*/ 7 h 49"/>
                  <a:gd name="T2" fmla="*/ 145 w 145"/>
                  <a:gd name="T3" fmla="*/ 0 h 49"/>
                  <a:gd name="T4" fmla="*/ 131 w 145"/>
                  <a:gd name="T5" fmla="*/ 49 h 49"/>
                  <a:gd name="T6" fmla="*/ 0 w 145"/>
                  <a:gd name="T7" fmla="*/ 7 h 49"/>
                </a:gdLst>
                <a:ahLst/>
                <a:cxnLst>
                  <a:cxn ang="0">
                    <a:pos x="T0" y="T1"/>
                  </a:cxn>
                  <a:cxn ang="0">
                    <a:pos x="T2" y="T3"/>
                  </a:cxn>
                  <a:cxn ang="0">
                    <a:pos x="T4" y="T5"/>
                  </a:cxn>
                  <a:cxn ang="0">
                    <a:pos x="T6" y="T7"/>
                  </a:cxn>
                </a:cxnLst>
                <a:rect l="0" t="0" r="r" b="b"/>
                <a:pathLst>
                  <a:path w="145" h="49">
                    <a:moveTo>
                      <a:pt x="0" y="7"/>
                    </a:moveTo>
                    <a:lnTo>
                      <a:pt x="145" y="0"/>
                    </a:lnTo>
                    <a:lnTo>
                      <a:pt x="131" y="49"/>
                    </a:lnTo>
                    <a:lnTo>
                      <a:pt x="0" y="7"/>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grpSp>
        <p:grpSp>
          <p:nvGrpSpPr>
            <p:cNvPr id="36893" name="Group 29"/>
            <p:cNvGrpSpPr>
              <a:grpSpLocks/>
            </p:cNvGrpSpPr>
            <p:nvPr userDrawn="1"/>
          </p:nvGrpSpPr>
          <p:grpSpPr bwMode="auto">
            <a:xfrm rot="4106450" flipH="1">
              <a:off x="393" y="262"/>
              <a:ext cx="709" cy="892"/>
              <a:chOff x="1727" y="866"/>
              <a:chExt cx="129" cy="157"/>
            </a:xfrm>
          </p:grpSpPr>
          <p:sp>
            <p:nvSpPr>
              <p:cNvPr id="36894" name="Freeform 30"/>
              <p:cNvSpPr>
                <a:spLocks/>
              </p:cNvSpPr>
              <p:nvPr userDrawn="1"/>
            </p:nvSpPr>
            <p:spPr bwMode="ltGray">
              <a:xfrm>
                <a:off x="1727" y="866"/>
                <a:ext cx="41" cy="59"/>
              </a:xfrm>
              <a:custGeom>
                <a:avLst/>
                <a:gdLst>
                  <a:gd name="T0" fmla="*/ 83 w 83"/>
                  <a:gd name="T1" fmla="*/ 28 h 117"/>
                  <a:gd name="T2" fmla="*/ 27 w 83"/>
                  <a:gd name="T3" fmla="*/ 0 h 117"/>
                  <a:gd name="T4" fmla="*/ 0 w 83"/>
                  <a:gd name="T5" fmla="*/ 117 h 117"/>
                  <a:gd name="T6" fmla="*/ 83 w 83"/>
                  <a:gd name="T7" fmla="*/ 28 h 117"/>
                </a:gdLst>
                <a:ahLst/>
                <a:cxnLst>
                  <a:cxn ang="0">
                    <a:pos x="T0" y="T1"/>
                  </a:cxn>
                  <a:cxn ang="0">
                    <a:pos x="T2" y="T3"/>
                  </a:cxn>
                  <a:cxn ang="0">
                    <a:pos x="T4" y="T5"/>
                  </a:cxn>
                  <a:cxn ang="0">
                    <a:pos x="T6" y="T7"/>
                  </a:cxn>
                </a:cxnLst>
                <a:rect l="0" t="0" r="r" b="b"/>
                <a:pathLst>
                  <a:path w="83" h="117">
                    <a:moveTo>
                      <a:pt x="83" y="28"/>
                    </a:moveTo>
                    <a:lnTo>
                      <a:pt x="27" y="0"/>
                    </a:lnTo>
                    <a:lnTo>
                      <a:pt x="0" y="117"/>
                    </a:lnTo>
                    <a:lnTo>
                      <a:pt x="83" y="2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6895" name="Freeform 31"/>
              <p:cNvSpPr>
                <a:spLocks/>
              </p:cNvSpPr>
              <p:nvPr userDrawn="1"/>
            </p:nvSpPr>
            <p:spPr bwMode="ltGray">
              <a:xfrm>
                <a:off x="1786" y="894"/>
                <a:ext cx="70" cy="49"/>
              </a:xfrm>
              <a:custGeom>
                <a:avLst/>
                <a:gdLst>
                  <a:gd name="T0" fmla="*/ 0 w 140"/>
                  <a:gd name="T1" fmla="*/ 98 h 98"/>
                  <a:gd name="T2" fmla="*/ 118 w 140"/>
                  <a:gd name="T3" fmla="*/ 0 h 98"/>
                  <a:gd name="T4" fmla="*/ 140 w 140"/>
                  <a:gd name="T5" fmla="*/ 49 h 98"/>
                  <a:gd name="T6" fmla="*/ 0 w 140"/>
                  <a:gd name="T7" fmla="*/ 98 h 98"/>
                </a:gdLst>
                <a:ahLst/>
                <a:cxnLst>
                  <a:cxn ang="0">
                    <a:pos x="T0" y="T1"/>
                  </a:cxn>
                  <a:cxn ang="0">
                    <a:pos x="T2" y="T3"/>
                  </a:cxn>
                  <a:cxn ang="0">
                    <a:pos x="T4" y="T5"/>
                  </a:cxn>
                  <a:cxn ang="0">
                    <a:pos x="T6" y="T7"/>
                  </a:cxn>
                </a:cxnLst>
                <a:rect l="0" t="0" r="r" b="b"/>
                <a:pathLst>
                  <a:path w="140" h="98">
                    <a:moveTo>
                      <a:pt x="0" y="98"/>
                    </a:moveTo>
                    <a:lnTo>
                      <a:pt x="118" y="0"/>
                    </a:lnTo>
                    <a:lnTo>
                      <a:pt x="140" y="49"/>
                    </a:lnTo>
                    <a:lnTo>
                      <a:pt x="0" y="9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6896" name="Freeform 32"/>
              <p:cNvSpPr>
                <a:spLocks/>
              </p:cNvSpPr>
              <p:nvPr userDrawn="1"/>
            </p:nvSpPr>
            <p:spPr bwMode="ltGray">
              <a:xfrm>
                <a:off x="1772" y="998"/>
                <a:ext cx="73" cy="25"/>
              </a:xfrm>
              <a:custGeom>
                <a:avLst/>
                <a:gdLst>
                  <a:gd name="T0" fmla="*/ 0 w 145"/>
                  <a:gd name="T1" fmla="*/ 7 h 49"/>
                  <a:gd name="T2" fmla="*/ 145 w 145"/>
                  <a:gd name="T3" fmla="*/ 0 h 49"/>
                  <a:gd name="T4" fmla="*/ 131 w 145"/>
                  <a:gd name="T5" fmla="*/ 49 h 49"/>
                  <a:gd name="T6" fmla="*/ 0 w 145"/>
                  <a:gd name="T7" fmla="*/ 7 h 49"/>
                </a:gdLst>
                <a:ahLst/>
                <a:cxnLst>
                  <a:cxn ang="0">
                    <a:pos x="T0" y="T1"/>
                  </a:cxn>
                  <a:cxn ang="0">
                    <a:pos x="T2" y="T3"/>
                  </a:cxn>
                  <a:cxn ang="0">
                    <a:pos x="T4" y="T5"/>
                  </a:cxn>
                  <a:cxn ang="0">
                    <a:pos x="T6" y="T7"/>
                  </a:cxn>
                </a:cxnLst>
                <a:rect l="0" t="0" r="r" b="b"/>
                <a:pathLst>
                  <a:path w="145" h="49">
                    <a:moveTo>
                      <a:pt x="0" y="7"/>
                    </a:moveTo>
                    <a:lnTo>
                      <a:pt x="145" y="0"/>
                    </a:lnTo>
                    <a:lnTo>
                      <a:pt x="131" y="49"/>
                    </a:lnTo>
                    <a:lnTo>
                      <a:pt x="0" y="7"/>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grpSp>
        <p:grpSp>
          <p:nvGrpSpPr>
            <p:cNvPr id="36897" name="Group 33"/>
            <p:cNvGrpSpPr>
              <a:grpSpLocks/>
            </p:cNvGrpSpPr>
            <p:nvPr userDrawn="1"/>
          </p:nvGrpSpPr>
          <p:grpSpPr bwMode="auto">
            <a:xfrm rot="10015322" flipH="1">
              <a:off x="4625" y="2382"/>
              <a:ext cx="709" cy="892"/>
              <a:chOff x="1727" y="866"/>
              <a:chExt cx="129" cy="157"/>
            </a:xfrm>
          </p:grpSpPr>
          <p:sp>
            <p:nvSpPr>
              <p:cNvPr id="36898" name="Freeform 34"/>
              <p:cNvSpPr>
                <a:spLocks/>
              </p:cNvSpPr>
              <p:nvPr userDrawn="1"/>
            </p:nvSpPr>
            <p:spPr bwMode="ltGray">
              <a:xfrm>
                <a:off x="1727" y="866"/>
                <a:ext cx="41" cy="59"/>
              </a:xfrm>
              <a:custGeom>
                <a:avLst/>
                <a:gdLst>
                  <a:gd name="T0" fmla="*/ 83 w 83"/>
                  <a:gd name="T1" fmla="*/ 28 h 117"/>
                  <a:gd name="T2" fmla="*/ 27 w 83"/>
                  <a:gd name="T3" fmla="*/ 0 h 117"/>
                  <a:gd name="T4" fmla="*/ 0 w 83"/>
                  <a:gd name="T5" fmla="*/ 117 h 117"/>
                  <a:gd name="T6" fmla="*/ 83 w 83"/>
                  <a:gd name="T7" fmla="*/ 28 h 117"/>
                </a:gdLst>
                <a:ahLst/>
                <a:cxnLst>
                  <a:cxn ang="0">
                    <a:pos x="T0" y="T1"/>
                  </a:cxn>
                  <a:cxn ang="0">
                    <a:pos x="T2" y="T3"/>
                  </a:cxn>
                  <a:cxn ang="0">
                    <a:pos x="T4" y="T5"/>
                  </a:cxn>
                  <a:cxn ang="0">
                    <a:pos x="T6" y="T7"/>
                  </a:cxn>
                </a:cxnLst>
                <a:rect l="0" t="0" r="r" b="b"/>
                <a:pathLst>
                  <a:path w="83" h="117">
                    <a:moveTo>
                      <a:pt x="83" y="28"/>
                    </a:moveTo>
                    <a:lnTo>
                      <a:pt x="27" y="0"/>
                    </a:lnTo>
                    <a:lnTo>
                      <a:pt x="0" y="117"/>
                    </a:lnTo>
                    <a:lnTo>
                      <a:pt x="83" y="2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6899" name="Freeform 35"/>
              <p:cNvSpPr>
                <a:spLocks/>
              </p:cNvSpPr>
              <p:nvPr userDrawn="1"/>
            </p:nvSpPr>
            <p:spPr bwMode="ltGray">
              <a:xfrm>
                <a:off x="1786" y="894"/>
                <a:ext cx="70" cy="49"/>
              </a:xfrm>
              <a:custGeom>
                <a:avLst/>
                <a:gdLst>
                  <a:gd name="T0" fmla="*/ 0 w 140"/>
                  <a:gd name="T1" fmla="*/ 98 h 98"/>
                  <a:gd name="T2" fmla="*/ 118 w 140"/>
                  <a:gd name="T3" fmla="*/ 0 h 98"/>
                  <a:gd name="T4" fmla="*/ 140 w 140"/>
                  <a:gd name="T5" fmla="*/ 49 h 98"/>
                  <a:gd name="T6" fmla="*/ 0 w 140"/>
                  <a:gd name="T7" fmla="*/ 98 h 98"/>
                </a:gdLst>
                <a:ahLst/>
                <a:cxnLst>
                  <a:cxn ang="0">
                    <a:pos x="T0" y="T1"/>
                  </a:cxn>
                  <a:cxn ang="0">
                    <a:pos x="T2" y="T3"/>
                  </a:cxn>
                  <a:cxn ang="0">
                    <a:pos x="T4" y="T5"/>
                  </a:cxn>
                  <a:cxn ang="0">
                    <a:pos x="T6" y="T7"/>
                  </a:cxn>
                </a:cxnLst>
                <a:rect l="0" t="0" r="r" b="b"/>
                <a:pathLst>
                  <a:path w="140" h="98">
                    <a:moveTo>
                      <a:pt x="0" y="98"/>
                    </a:moveTo>
                    <a:lnTo>
                      <a:pt x="118" y="0"/>
                    </a:lnTo>
                    <a:lnTo>
                      <a:pt x="140" y="49"/>
                    </a:lnTo>
                    <a:lnTo>
                      <a:pt x="0" y="9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6900" name="Freeform 36"/>
              <p:cNvSpPr>
                <a:spLocks/>
              </p:cNvSpPr>
              <p:nvPr userDrawn="1"/>
            </p:nvSpPr>
            <p:spPr bwMode="ltGray">
              <a:xfrm>
                <a:off x="1772" y="998"/>
                <a:ext cx="73" cy="25"/>
              </a:xfrm>
              <a:custGeom>
                <a:avLst/>
                <a:gdLst>
                  <a:gd name="T0" fmla="*/ 0 w 145"/>
                  <a:gd name="T1" fmla="*/ 7 h 49"/>
                  <a:gd name="T2" fmla="*/ 145 w 145"/>
                  <a:gd name="T3" fmla="*/ 0 h 49"/>
                  <a:gd name="T4" fmla="*/ 131 w 145"/>
                  <a:gd name="T5" fmla="*/ 49 h 49"/>
                  <a:gd name="T6" fmla="*/ 0 w 145"/>
                  <a:gd name="T7" fmla="*/ 7 h 49"/>
                </a:gdLst>
                <a:ahLst/>
                <a:cxnLst>
                  <a:cxn ang="0">
                    <a:pos x="T0" y="T1"/>
                  </a:cxn>
                  <a:cxn ang="0">
                    <a:pos x="T2" y="T3"/>
                  </a:cxn>
                  <a:cxn ang="0">
                    <a:pos x="T4" y="T5"/>
                  </a:cxn>
                  <a:cxn ang="0">
                    <a:pos x="T6" y="T7"/>
                  </a:cxn>
                </a:cxnLst>
                <a:rect l="0" t="0" r="r" b="b"/>
                <a:pathLst>
                  <a:path w="145" h="49">
                    <a:moveTo>
                      <a:pt x="0" y="7"/>
                    </a:moveTo>
                    <a:lnTo>
                      <a:pt x="145" y="0"/>
                    </a:lnTo>
                    <a:lnTo>
                      <a:pt x="131" y="49"/>
                    </a:lnTo>
                    <a:lnTo>
                      <a:pt x="0" y="7"/>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grpSp>
        <p:sp>
          <p:nvSpPr>
            <p:cNvPr id="36901" name="Freeform 37"/>
            <p:cNvSpPr>
              <a:spLocks/>
            </p:cNvSpPr>
            <p:nvPr userDrawn="1"/>
          </p:nvSpPr>
          <p:spPr bwMode="ltGray">
            <a:xfrm>
              <a:off x="1217" y="2"/>
              <a:ext cx="862" cy="886"/>
            </a:xfrm>
            <a:custGeom>
              <a:avLst/>
              <a:gdLst>
                <a:gd name="T0" fmla="*/ 0 w 862"/>
                <a:gd name="T1" fmla="*/ 0 h 886"/>
                <a:gd name="T2" fmla="*/ 6 w 862"/>
                <a:gd name="T3" fmla="*/ 107 h 886"/>
                <a:gd name="T4" fmla="*/ 37 w 862"/>
                <a:gd name="T5" fmla="*/ 262 h 886"/>
                <a:gd name="T6" fmla="*/ 83 w 862"/>
                <a:gd name="T7" fmla="*/ 410 h 886"/>
                <a:gd name="T8" fmla="*/ 149 w 862"/>
                <a:gd name="T9" fmla="*/ 546 h 886"/>
                <a:gd name="T10" fmla="*/ 237 w 862"/>
                <a:gd name="T11" fmla="*/ 666 h 886"/>
                <a:gd name="T12" fmla="*/ 338 w 862"/>
                <a:gd name="T13" fmla="*/ 764 h 886"/>
                <a:gd name="T14" fmla="*/ 450 w 862"/>
                <a:gd name="T15" fmla="*/ 838 h 886"/>
                <a:gd name="T16" fmla="*/ 579 w 862"/>
                <a:gd name="T17" fmla="*/ 879 h 886"/>
                <a:gd name="T18" fmla="*/ 714 w 862"/>
                <a:gd name="T19" fmla="*/ 886 h 886"/>
                <a:gd name="T20" fmla="*/ 862 w 862"/>
                <a:gd name="T21" fmla="*/ 851 h 886"/>
                <a:gd name="T22" fmla="*/ 784 w 862"/>
                <a:gd name="T23" fmla="*/ 856 h 886"/>
                <a:gd name="T24" fmla="*/ 700 w 862"/>
                <a:gd name="T25" fmla="*/ 835 h 886"/>
                <a:gd name="T26" fmla="*/ 621 w 862"/>
                <a:gd name="T27" fmla="*/ 794 h 886"/>
                <a:gd name="T28" fmla="*/ 542 w 862"/>
                <a:gd name="T29" fmla="*/ 728 h 886"/>
                <a:gd name="T30" fmla="*/ 466 w 862"/>
                <a:gd name="T31" fmla="*/ 649 h 886"/>
                <a:gd name="T32" fmla="*/ 397 w 862"/>
                <a:gd name="T33" fmla="*/ 557 h 886"/>
                <a:gd name="T34" fmla="*/ 334 w 862"/>
                <a:gd name="T35" fmla="*/ 454 h 886"/>
                <a:gd name="T36" fmla="*/ 279 w 862"/>
                <a:gd name="T37" fmla="*/ 339 h 886"/>
                <a:gd name="T38" fmla="*/ 238 w 862"/>
                <a:gd name="T39" fmla="*/ 225 h 886"/>
                <a:gd name="T40" fmla="*/ 205 w 862"/>
                <a:gd name="T41" fmla="*/ 105 h 886"/>
                <a:gd name="T42" fmla="*/ 184 w 862"/>
                <a:gd name="T43" fmla="*/ 3 h 8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62" h="886">
                  <a:moveTo>
                    <a:pt x="0" y="0"/>
                  </a:moveTo>
                  <a:lnTo>
                    <a:pt x="6" y="107"/>
                  </a:lnTo>
                  <a:lnTo>
                    <a:pt x="37" y="262"/>
                  </a:lnTo>
                  <a:lnTo>
                    <a:pt x="83" y="410"/>
                  </a:lnTo>
                  <a:lnTo>
                    <a:pt x="149" y="546"/>
                  </a:lnTo>
                  <a:lnTo>
                    <a:pt x="237" y="666"/>
                  </a:lnTo>
                  <a:lnTo>
                    <a:pt x="338" y="764"/>
                  </a:lnTo>
                  <a:lnTo>
                    <a:pt x="450" y="838"/>
                  </a:lnTo>
                  <a:lnTo>
                    <a:pt x="579" y="879"/>
                  </a:lnTo>
                  <a:lnTo>
                    <a:pt x="714" y="886"/>
                  </a:lnTo>
                  <a:lnTo>
                    <a:pt x="862" y="851"/>
                  </a:lnTo>
                  <a:lnTo>
                    <a:pt x="784" y="856"/>
                  </a:lnTo>
                  <a:lnTo>
                    <a:pt x="700" y="835"/>
                  </a:lnTo>
                  <a:lnTo>
                    <a:pt x="621" y="794"/>
                  </a:lnTo>
                  <a:lnTo>
                    <a:pt x="542" y="728"/>
                  </a:lnTo>
                  <a:lnTo>
                    <a:pt x="466" y="649"/>
                  </a:lnTo>
                  <a:lnTo>
                    <a:pt x="397" y="557"/>
                  </a:lnTo>
                  <a:lnTo>
                    <a:pt x="334" y="454"/>
                  </a:lnTo>
                  <a:lnTo>
                    <a:pt x="279" y="339"/>
                  </a:lnTo>
                  <a:lnTo>
                    <a:pt x="238" y="225"/>
                  </a:lnTo>
                  <a:lnTo>
                    <a:pt x="205" y="105"/>
                  </a:lnTo>
                  <a:lnTo>
                    <a:pt x="184" y="3"/>
                  </a:lnTo>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6902" name="Freeform 38"/>
            <p:cNvSpPr>
              <a:spLocks/>
            </p:cNvSpPr>
            <p:nvPr userDrawn="1"/>
          </p:nvSpPr>
          <p:spPr bwMode="ltGray">
            <a:xfrm rot="9832527" flipV="1">
              <a:off x="2158" y="102"/>
              <a:ext cx="681" cy="593"/>
            </a:xfrm>
            <a:custGeom>
              <a:avLst/>
              <a:gdLst>
                <a:gd name="T0" fmla="*/ 0 w 257"/>
                <a:gd name="T1" fmla="*/ 0 h 237"/>
                <a:gd name="T2" fmla="*/ 0 w 257"/>
                <a:gd name="T3" fmla="*/ 25 h 237"/>
                <a:gd name="T4" fmla="*/ 3 w 257"/>
                <a:gd name="T5" fmla="*/ 50 h 237"/>
                <a:gd name="T6" fmla="*/ 6 w 257"/>
                <a:gd name="T7" fmla="*/ 75 h 237"/>
                <a:gd name="T8" fmla="*/ 11 w 257"/>
                <a:gd name="T9" fmla="*/ 98 h 237"/>
                <a:gd name="T10" fmla="*/ 18 w 257"/>
                <a:gd name="T11" fmla="*/ 119 h 237"/>
                <a:gd name="T12" fmla="*/ 27 w 257"/>
                <a:gd name="T13" fmla="*/ 141 h 237"/>
                <a:gd name="T14" fmla="*/ 38 w 257"/>
                <a:gd name="T15" fmla="*/ 161 h 237"/>
                <a:gd name="T16" fmla="*/ 51 w 257"/>
                <a:gd name="T17" fmla="*/ 178 h 237"/>
                <a:gd name="T18" fmla="*/ 67 w 257"/>
                <a:gd name="T19" fmla="*/ 194 h 237"/>
                <a:gd name="T20" fmla="*/ 86 w 257"/>
                <a:gd name="T21" fmla="*/ 208 h 237"/>
                <a:gd name="T22" fmla="*/ 106 w 257"/>
                <a:gd name="T23" fmla="*/ 219 h 237"/>
                <a:gd name="T24" fmla="*/ 131 w 257"/>
                <a:gd name="T25" fmla="*/ 228 h 237"/>
                <a:gd name="T26" fmla="*/ 158 w 257"/>
                <a:gd name="T27" fmla="*/ 234 h 237"/>
                <a:gd name="T28" fmla="*/ 188 w 257"/>
                <a:gd name="T29" fmla="*/ 237 h 237"/>
                <a:gd name="T30" fmla="*/ 220 w 257"/>
                <a:gd name="T31" fmla="*/ 236 h 237"/>
                <a:gd name="T32" fmla="*/ 257 w 257"/>
                <a:gd name="T33" fmla="*/ 232 h 237"/>
                <a:gd name="T34" fmla="*/ 224 w 257"/>
                <a:gd name="T35" fmla="*/ 227 h 237"/>
                <a:gd name="T36" fmla="*/ 195 w 257"/>
                <a:gd name="T37" fmla="*/ 220 h 237"/>
                <a:gd name="T38" fmla="*/ 170 w 257"/>
                <a:gd name="T39" fmla="*/ 212 h 237"/>
                <a:gd name="T40" fmla="*/ 148 w 257"/>
                <a:gd name="T41" fmla="*/ 204 h 237"/>
                <a:gd name="T42" fmla="*/ 128 w 257"/>
                <a:gd name="T43" fmla="*/ 193 h 237"/>
                <a:gd name="T44" fmla="*/ 112 w 257"/>
                <a:gd name="T45" fmla="*/ 182 h 237"/>
                <a:gd name="T46" fmla="*/ 97 w 257"/>
                <a:gd name="T47" fmla="*/ 169 h 237"/>
                <a:gd name="T48" fmla="*/ 84 w 257"/>
                <a:gd name="T49" fmla="*/ 155 h 237"/>
                <a:gd name="T50" fmla="*/ 72 w 257"/>
                <a:gd name="T51" fmla="*/ 141 h 237"/>
                <a:gd name="T52" fmla="*/ 61 w 257"/>
                <a:gd name="T53" fmla="*/ 125 h 237"/>
                <a:gd name="T54" fmla="*/ 52 w 257"/>
                <a:gd name="T55" fmla="*/ 107 h 237"/>
                <a:gd name="T56" fmla="*/ 43 w 257"/>
                <a:gd name="T57" fmla="*/ 88 h 237"/>
                <a:gd name="T58" fmla="*/ 33 w 257"/>
                <a:gd name="T59" fmla="*/ 69 h 237"/>
                <a:gd name="T60" fmla="*/ 23 w 257"/>
                <a:gd name="T61" fmla="*/ 47 h 237"/>
                <a:gd name="T62" fmla="*/ 12 w 257"/>
                <a:gd name="T63" fmla="*/ 24 h 237"/>
                <a:gd name="T64" fmla="*/ 0 w 257"/>
                <a:gd name="T65" fmla="*/ 0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6903" name="Freeform 39"/>
            <p:cNvSpPr>
              <a:spLocks/>
            </p:cNvSpPr>
            <p:nvPr userDrawn="1"/>
          </p:nvSpPr>
          <p:spPr bwMode="ltGray">
            <a:xfrm rot="9832527" flipV="1">
              <a:off x="1997" y="858"/>
              <a:ext cx="330" cy="278"/>
            </a:xfrm>
            <a:custGeom>
              <a:avLst/>
              <a:gdLst>
                <a:gd name="T0" fmla="*/ 77 w 124"/>
                <a:gd name="T1" fmla="*/ 0 h 110"/>
                <a:gd name="T2" fmla="*/ 124 w 124"/>
                <a:gd name="T3" fmla="*/ 108 h 110"/>
                <a:gd name="T4" fmla="*/ 120 w 124"/>
                <a:gd name="T5" fmla="*/ 107 h 110"/>
                <a:gd name="T6" fmla="*/ 107 w 124"/>
                <a:gd name="T7" fmla="*/ 105 h 110"/>
                <a:gd name="T8" fmla="*/ 89 w 124"/>
                <a:gd name="T9" fmla="*/ 101 h 110"/>
                <a:gd name="T10" fmla="*/ 68 w 124"/>
                <a:gd name="T11" fmla="*/ 99 h 110"/>
                <a:gd name="T12" fmla="*/ 45 w 124"/>
                <a:gd name="T13" fmla="*/ 97 h 110"/>
                <a:gd name="T14" fmla="*/ 25 w 124"/>
                <a:gd name="T15" fmla="*/ 98 h 110"/>
                <a:gd name="T16" fmla="*/ 9 w 124"/>
                <a:gd name="T17" fmla="*/ 102 h 110"/>
                <a:gd name="T18" fmla="*/ 0 w 124"/>
                <a:gd name="T19" fmla="*/ 110 h 110"/>
                <a:gd name="T20" fmla="*/ 4 w 124"/>
                <a:gd name="T21" fmla="*/ 98 h 110"/>
                <a:gd name="T22" fmla="*/ 8 w 124"/>
                <a:gd name="T23" fmla="*/ 89 h 110"/>
                <a:gd name="T24" fmla="*/ 16 w 124"/>
                <a:gd name="T25" fmla="*/ 82 h 110"/>
                <a:gd name="T26" fmla="*/ 25 w 124"/>
                <a:gd name="T27" fmla="*/ 76 h 110"/>
                <a:gd name="T28" fmla="*/ 36 w 124"/>
                <a:gd name="T29" fmla="*/ 72 h 110"/>
                <a:gd name="T30" fmla="*/ 47 w 124"/>
                <a:gd name="T31" fmla="*/ 71 h 110"/>
                <a:gd name="T32" fmla="*/ 59 w 124"/>
                <a:gd name="T33" fmla="*/ 71 h 110"/>
                <a:gd name="T34" fmla="*/ 72 w 124"/>
                <a:gd name="T35" fmla="*/ 74 h 110"/>
                <a:gd name="T36" fmla="*/ 73 w 124"/>
                <a:gd name="T37" fmla="*/ 71 h 110"/>
                <a:gd name="T38" fmla="*/ 70 w 124"/>
                <a:gd name="T39" fmla="*/ 56 h 110"/>
                <a:gd name="T40" fmla="*/ 67 w 124"/>
                <a:gd name="T41" fmla="*/ 38 h 110"/>
                <a:gd name="T42" fmla="*/ 65 w 124"/>
                <a:gd name="T43" fmla="*/ 30 h 110"/>
                <a:gd name="T44" fmla="*/ 63 w 124"/>
                <a:gd name="T45" fmla="*/ 30 h 110"/>
                <a:gd name="T46" fmla="*/ 61 w 124"/>
                <a:gd name="T47" fmla="*/ 29 h 110"/>
                <a:gd name="T48" fmla="*/ 59 w 124"/>
                <a:gd name="T49" fmla="*/ 26 h 110"/>
                <a:gd name="T50" fmla="*/ 57 w 124"/>
                <a:gd name="T51" fmla="*/ 23 h 110"/>
                <a:gd name="T52" fmla="*/ 57 w 124"/>
                <a:gd name="T53" fmla="*/ 19 h 110"/>
                <a:gd name="T54" fmla="*/ 59 w 124"/>
                <a:gd name="T55" fmla="*/ 14 h 110"/>
                <a:gd name="T56" fmla="*/ 66 w 124"/>
                <a:gd name="T57" fmla="*/ 8 h 110"/>
                <a:gd name="T58" fmla="*/ 77 w 124"/>
                <a:gd name="T59" fmla="*/ 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6904" name="Freeform 40"/>
            <p:cNvSpPr>
              <a:spLocks/>
            </p:cNvSpPr>
            <p:nvPr userDrawn="1"/>
          </p:nvSpPr>
          <p:spPr bwMode="ltGray">
            <a:xfrm rot="9832527" flipV="1">
              <a:off x="2224" y="808"/>
              <a:ext cx="123" cy="233"/>
            </a:xfrm>
            <a:custGeom>
              <a:avLst/>
              <a:gdLst>
                <a:gd name="T0" fmla="*/ 31 w 46"/>
                <a:gd name="T1" fmla="*/ 0 h 94"/>
                <a:gd name="T2" fmla="*/ 20 w 46"/>
                <a:gd name="T3" fmla="*/ 38 h 94"/>
                <a:gd name="T4" fmla="*/ 15 w 46"/>
                <a:gd name="T5" fmla="*/ 62 h 94"/>
                <a:gd name="T6" fmla="*/ 11 w 46"/>
                <a:gd name="T7" fmla="*/ 79 h 94"/>
                <a:gd name="T8" fmla="*/ 0 w 46"/>
                <a:gd name="T9" fmla="*/ 94 h 94"/>
                <a:gd name="T10" fmla="*/ 12 w 46"/>
                <a:gd name="T11" fmla="*/ 88 h 94"/>
                <a:gd name="T12" fmla="*/ 23 w 46"/>
                <a:gd name="T13" fmla="*/ 80 h 94"/>
                <a:gd name="T14" fmla="*/ 32 w 46"/>
                <a:gd name="T15" fmla="*/ 69 h 94"/>
                <a:gd name="T16" fmla="*/ 40 w 46"/>
                <a:gd name="T17" fmla="*/ 57 h 94"/>
                <a:gd name="T18" fmla="*/ 45 w 46"/>
                <a:gd name="T19" fmla="*/ 44 h 94"/>
                <a:gd name="T20" fmla="*/ 46 w 46"/>
                <a:gd name="T21" fmla="*/ 30 h 94"/>
                <a:gd name="T22" fmla="*/ 42 w 46"/>
                <a:gd name="T23" fmla="*/ 15 h 94"/>
                <a:gd name="T24" fmla="*/ 31 w 46"/>
                <a:gd name="T25" fmla="*/ 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6905" name="Freeform 41"/>
            <p:cNvSpPr>
              <a:spLocks/>
            </p:cNvSpPr>
            <p:nvPr userDrawn="1"/>
          </p:nvSpPr>
          <p:spPr bwMode="ltGray">
            <a:xfrm>
              <a:off x="1603" y="0"/>
              <a:ext cx="124" cy="121"/>
            </a:xfrm>
            <a:custGeom>
              <a:avLst/>
              <a:gdLst>
                <a:gd name="T0" fmla="*/ 124 w 124"/>
                <a:gd name="T1" fmla="*/ 0 h 121"/>
                <a:gd name="T2" fmla="*/ 113 w 124"/>
                <a:gd name="T3" fmla="*/ 9 h 121"/>
                <a:gd name="T4" fmla="*/ 99 w 124"/>
                <a:gd name="T5" fmla="*/ 25 h 121"/>
                <a:gd name="T6" fmla="*/ 81 w 124"/>
                <a:gd name="T7" fmla="*/ 41 h 121"/>
                <a:gd name="T8" fmla="*/ 63 w 124"/>
                <a:gd name="T9" fmla="*/ 54 h 121"/>
                <a:gd name="T10" fmla="*/ 41 w 124"/>
                <a:gd name="T11" fmla="*/ 66 h 121"/>
                <a:gd name="T12" fmla="*/ 22 w 124"/>
                <a:gd name="T13" fmla="*/ 74 h 121"/>
                <a:gd name="T14" fmla="*/ 0 w 124"/>
                <a:gd name="T15" fmla="*/ 75 h 121"/>
                <a:gd name="T16" fmla="*/ 10 w 124"/>
                <a:gd name="T17" fmla="*/ 96 h 121"/>
                <a:gd name="T18" fmla="*/ 23 w 124"/>
                <a:gd name="T19" fmla="*/ 113 h 121"/>
                <a:gd name="T20" fmla="*/ 41 w 124"/>
                <a:gd name="T21" fmla="*/ 121 h 121"/>
                <a:gd name="T22" fmla="*/ 60 w 124"/>
                <a:gd name="T23" fmla="*/ 121 h 121"/>
                <a:gd name="T24" fmla="*/ 83 w 124"/>
                <a:gd name="T25" fmla="*/ 111 h 121"/>
                <a:gd name="T26" fmla="*/ 101 w 124"/>
                <a:gd name="T27" fmla="*/ 88 h 121"/>
                <a:gd name="T28" fmla="*/ 116 w 124"/>
                <a:gd name="T29" fmla="*/ 53 h 121"/>
                <a:gd name="T30" fmla="*/ 124 w 124"/>
                <a:gd name="T31" fmla="*/ 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4" h="121">
                  <a:moveTo>
                    <a:pt x="124" y="0"/>
                  </a:moveTo>
                  <a:lnTo>
                    <a:pt x="113" y="9"/>
                  </a:lnTo>
                  <a:lnTo>
                    <a:pt x="99" y="25"/>
                  </a:lnTo>
                  <a:lnTo>
                    <a:pt x="81" y="41"/>
                  </a:lnTo>
                  <a:lnTo>
                    <a:pt x="63" y="54"/>
                  </a:lnTo>
                  <a:lnTo>
                    <a:pt x="41" y="66"/>
                  </a:lnTo>
                  <a:lnTo>
                    <a:pt x="22" y="74"/>
                  </a:lnTo>
                  <a:lnTo>
                    <a:pt x="0" y="75"/>
                  </a:lnTo>
                  <a:lnTo>
                    <a:pt x="10" y="96"/>
                  </a:lnTo>
                  <a:lnTo>
                    <a:pt x="23" y="113"/>
                  </a:lnTo>
                  <a:lnTo>
                    <a:pt x="41" y="121"/>
                  </a:lnTo>
                  <a:lnTo>
                    <a:pt x="60" y="121"/>
                  </a:lnTo>
                  <a:lnTo>
                    <a:pt x="83" y="111"/>
                  </a:lnTo>
                  <a:lnTo>
                    <a:pt x="101" y="88"/>
                  </a:lnTo>
                  <a:lnTo>
                    <a:pt x="116" y="53"/>
                  </a:lnTo>
                  <a:lnTo>
                    <a:pt x="124"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6906" name="Freeform 42"/>
            <p:cNvSpPr>
              <a:spLocks/>
            </p:cNvSpPr>
            <p:nvPr userDrawn="1"/>
          </p:nvSpPr>
          <p:spPr bwMode="ltGray">
            <a:xfrm rot="9832527" flipV="1">
              <a:off x="2173" y="1238"/>
              <a:ext cx="393" cy="2300"/>
            </a:xfrm>
            <a:custGeom>
              <a:avLst/>
              <a:gdLst>
                <a:gd name="T0" fmla="*/ 0 w 149"/>
                <a:gd name="T1" fmla="*/ 0 h 704"/>
                <a:gd name="T2" fmla="*/ 6 w 149"/>
                <a:gd name="T3" fmla="*/ 6 h 704"/>
                <a:gd name="T4" fmla="*/ 16 w 149"/>
                <a:gd name="T5" fmla="*/ 14 h 704"/>
                <a:gd name="T6" fmla="*/ 28 w 149"/>
                <a:gd name="T7" fmla="*/ 24 h 704"/>
                <a:gd name="T8" fmla="*/ 41 w 149"/>
                <a:gd name="T9" fmla="*/ 37 h 704"/>
                <a:gd name="T10" fmla="*/ 58 w 149"/>
                <a:gd name="T11" fmla="*/ 53 h 704"/>
                <a:gd name="T12" fmla="*/ 73 w 149"/>
                <a:gd name="T13" fmla="*/ 70 h 704"/>
                <a:gd name="T14" fmla="*/ 88 w 149"/>
                <a:gd name="T15" fmla="*/ 90 h 704"/>
                <a:gd name="T16" fmla="*/ 100 w 149"/>
                <a:gd name="T17" fmla="*/ 113 h 704"/>
                <a:gd name="T18" fmla="*/ 112 w 149"/>
                <a:gd name="T19" fmla="*/ 137 h 704"/>
                <a:gd name="T20" fmla="*/ 120 w 149"/>
                <a:gd name="T21" fmla="*/ 165 h 704"/>
                <a:gd name="T22" fmla="*/ 124 w 149"/>
                <a:gd name="T23" fmla="*/ 196 h 704"/>
                <a:gd name="T24" fmla="*/ 126 w 149"/>
                <a:gd name="T25" fmla="*/ 228 h 704"/>
                <a:gd name="T26" fmla="*/ 120 w 149"/>
                <a:gd name="T27" fmla="*/ 264 h 704"/>
                <a:gd name="T28" fmla="*/ 109 w 149"/>
                <a:gd name="T29" fmla="*/ 302 h 704"/>
                <a:gd name="T30" fmla="*/ 92 w 149"/>
                <a:gd name="T31" fmla="*/ 342 h 704"/>
                <a:gd name="T32" fmla="*/ 67 w 149"/>
                <a:gd name="T33" fmla="*/ 386 h 704"/>
                <a:gd name="T34" fmla="*/ 39 w 149"/>
                <a:gd name="T35" fmla="*/ 436 h 704"/>
                <a:gd name="T36" fmla="*/ 21 w 149"/>
                <a:gd name="T37" fmla="*/ 482 h 704"/>
                <a:gd name="T38" fmla="*/ 10 w 149"/>
                <a:gd name="T39" fmla="*/ 525 h 704"/>
                <a:gd name="T40" fmla="*/ 6 w 149"/>
                <a:gd name="T41" fmla="*/ 566 h 704"/>
                <a:gd name="T42" fmla="*/ 6 w 149"/>
                <a:gd name="T43" fmla="*/ 605 h 704"/>
                <a:gd name="T44" fmla="*/ 8 w 149"/>
                <a:gd name="T45" fmla="*/ 641 h 704"/>
                <a:gd name="T46" fmla="*/ 12 w 149"/>
                <a:gd name="T47" fmla="*/ 673 h 704"/>
                <a:gd name="T48" fmla="*/ 14 w 149"/>
                <a:gd name="T49" fmla="*/ 704 h 704"/>
                <a:gd name="T50" fmla="*/ 41 w 149"/>
                <a:gd name="T51" fmla="*/ 688 h 704"/>
                <a:gd name="T52" fmla="*/ 39 w 149"/>
                <a:gd name="T53" fmla="*/ 680 h 704"/>
                <a:gd name="T54" fmla="*/ 36 w 149"/>
                <a:gd name="T55" fmla="*/ 657 h 704"/>
                <a:gd name="T56" fmla="*/ 33 w 149"/>
                <a:gd name="T57" fmla="*/ 622 h 704"/>
                <a:gd name="T58" fmla="*/ 35 w 149"/>
                <a:gd name="T59" fmla="*/ 575 h 704"/>
                <a:gd name="T60" fmla="*/ 41 w 149"/>
                <a:gd name="T61" fmla="*/ 519 h 704"/>
                <a:gd name="T62" fmla="*/ 58 w 149"/>
                <a:gd name="T63" fmla="*/ 455 h 704"/>
                <a:gd name="T64" fmla="*/ 86 w 149"/>
                <a:gd name="T65" fmla="*/ 386 h 704"/>
                <a:gd name="T66" fmla="*/ 129 w 149"/>
                <a:gd name="T67" fmla="*/ 313 h 704"/>
                <a:gd name="T68" fmla="*/ 143 w 149"/>
                <a:gd name="T69" fmla="*/ 279 h 704"/>
                <a:gd name="T70" fmla="*/ 149 w 149"/>
                <a:gd name="T71" fmla="*/ 235 h 704"/>
                <a:gd name="T72" fmla="*/ 144 w 149"/>
                <a:gd name="T73" fmla="*/ 184 h 704"/>
                <a:gd name="T74" fmla="*/ 131 w 149"/>
                <a:gd name="T75" fmla="*/ 134 h 704"/>
                <a:gd name="T76" fmla="*/ 109 w 149"/>
                <a:gd name="T77" fmla="*/ 85 h 704"/>
                <a:gd name="T78" fmla="*/ 81 w 149"/>
                <a:gd name="T79" fmla="*/ 44 h 704"/>
                <a:gd name="T80" fmla="*/ 44 w 149"/>
                <a:gd name="T81" fmla="*/ 14 h 704"/>
                <a:gd name="T82" fmla="*/ 0 w 149"/>
                <a:gd name="T83" fmla="*/ 0 h 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49" h="704">
                  <a:moveTo>
                    <a:pt x="0" y="0"/>
                  </a:moveTo>
                  <a:lnTo>
                    <a:pt x="6" y="6"/>
                  </a:lnTo>
                  <a:lnTo>
                    <a:pt x="16" y="14"/>
                  </a:lnTo>
                  <a:lnTo>
                    <a:pt x="28" y="24"/>
                  </a:lnTo>
                  <a:lnTo>
                    <a:pt x="41" y="37"/>
                  </a:lnTo>
                  <a:lnTo>
                    <a:pt x="58" y="53"/>
                  </a:lnTo>
                  <a:lnTo>
                    <a:pt x="73" y="70"/>
                  </a:lnTo>
                  <a:lnTo>
                    <a:pt x="88" y="90"/>
                  </a:lnTo>
                  <a:lnTo>
                    <a:pt x="100" y="113"/>
                  </a:lnTo>
                  <a:lnTo>
                    <a:pt x="112" y="137"/>
                  </a:lnTo>
                  <a:lnTo>
                    <a:pt x="120" y="165"/>
                  </a:lnTo>
                  <a:lnTo>
                    <a:pt x="124" y="196"/>
                  </a:lnTo>
                  <a:lnTo>
                    <a:pt x="126" y="228"/>
                  </a:lnTo>
                  <a:lnTo>
                    <a:pt x="120" y="264"/>
                  </a:lnTo>
                  <a:lnTo>
                    <a:pt x="109" y="302"/>
                  </a:lnTo>
                  <a:lnTo>
                    <a:pt x="92" y="342"/>
                  </a:lnTo>
                  <a:lnTo>
                    <a:pt x="67" y="386"/>
                  </a:lnTo>
                  <a:lnTo>
                    <a:pt x="39" y="436"/>
                  </a:lnTo>
                  <a:lnTo>
                    <a:pt x="21" y="482"/>
                  </a:lnTo>
                  <a:lnTo>
                    <a:pt x="10" y="525"/>
                  </a:lnTo>
                  <a:lnTo>
                    <a:pt x="6" y="566"/>
                  </a:lnTo>
                  <a:lnTo>
                    <a:pt x="6" y="605"/>
                  </a:lnTo>
                  <a:lnTo>
                    <a:pt x="8" y="641"/>
                  </a:lnTo>
                  <a:lnTo>
                    <a:pt x="12" y="673"/>
                  </a:lnTo>
                  <a:lnTo>
                    <a:pt x="14" y="704"/>
                  </a:lnTo>
                  <a:lnTo>
                    <a:pt x="41" y="688"/>
                  </a:lnTo>
                  <a:lnTo>
                    <a:pt x="39" y="680"/>
                  </a:lnTo>
                  <a:lnTo>
                    <a:pt x="36" y="657"/>
                  </a:lnTo>
                  <a:lnTo>
                    <a:pt x="33" y="622"/>
                  </a:lnTo>
                  <a:lnTo>
                    <a:pt x="35" y="575"/>
                  </a:lnTo>
                  <a:lnTo>
                    <a:pt x="41" y="519"/>
                  </a:lnTo>
                  <a:lnTo>
                    <a:pt x="58" y="455"/>
                  </a:lnTo>
                  <a:lnTo>
                    <a:pt x="86" y="386"/>
                  </a:lnTo>
                  <a:lnTo>
                    <a:pt x="129" y="313"/>
                  </a:lnTo>
                  <a:lnTo>
                    <a:pt x="143" y="279"/>
                  </a:lnTo>
                  <a:lnTo>
                    <a:pt x="149" y="235"/>
                  </a:lnTo>
                  <a:lnTo>
                    <a:pt x="144" y="184"/>
                  </a:lnTo>
                  <a:lnTo>
                    <a:pt x="131" y="134"/>
                  </a:lnTo>
                  <a:lnTo>
                    <a:pt x="109" y="85"/>
                  </a:lnTo>
                  <a:lnTo>
                    <a:pt x="81" y="44"/>
                  </a:lnTo>
                  <a:lnTo>
                    <a:pt x="44" y="14"/>
                  </a:lnTo>
                  <a:lnTo>
                    <a:pt x="0"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6907" name="Freeform 43"/>
            <p:cNvSpPr>
              <a:spLocks/>
            </p:cNvSpPr>
            <p:nvPr userDrawn="1"/>
          </p:nvSpPr>
          <p:spPr bwMode="ltGray">
            <a:xfrm>
              <a:off x="0" y="1848"/>
              <a:ext cx="36" cy="132"/>
            </a:xfrm>
            <a:custGeom>
              <a:avLst/>
              <a:gdLst>
                <a:gd name="T0" fmla="*/ 0 w 36"/>
                <a:gd name="T1" fmla="*/ 0 h 132"/>
                <a:gd name="T2" fmla="*/ 36 w 36"/>
                <a:gd name="T3" fmla="*/ 12 h 132"/>
                <a:gd name="T4" fmla="*/ 0 w 36"/>
                <a:gd name="T5" fmla="*/ 132 h 132"/>
                <a:gd name="T6" fmla="*/ 0 w 36"/>
                <a:gd name="T7" fmla="*/ 0 h 132"/>
              </a:gdLst>
              <a:ahLst/>
              <a:cxnLst>
                <a:cxn ang="0">
                  <a:pos x="T0" y="T1"/>
                </a:cxn>
                <a:cxn ang="0">
                  <a:pos x="T2" y="T3"/>
                </a:cxn>
                <a:cxn ang="0">
                  <a:pos x="T4" y="T5"/>
                </a:cxn>
                <a:cxn ang="0">
                  <a:pos x="T6" y="T7"/>
                </a:cxn>
              </a:cxnLst>
              <a:rect l="0" t="0" r="r" b="b"/>
              <a:pathLst>
                <a:path w="36" h="132">
                  <a:moveTo>
                    <a:pt x="0" y="0"/>
                  </a:moveTo>
                  <a:lnTo>
                    <a:pt x="36" y="12"/>
                  </a:lnTo>
                  <a:lnTo>
                    <a:pt x="0" y="132"/>
                  </a:lnTo>
                  <a:lnTo>
                    <a:pt x="0" y="0"/>
                  </a:lnTo>
                  <a:close/>
                </a:path>
              </a:pathLst>
            </a:cu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grpSp>
      <p:sp>
        <p:nvSpPr>
          <p:cNvPr id="36908" name="Rectangle 44"/>
          <p:cNvSpPr>
            <a:spLocks noGrp="1" noChangeArrowheads="1"/>
          </p:cNvSpPr>
          <p:nvPr>
            <p:ph type="dt" sz="half" idx="2"/>
          </p:nvPr>
        </p:nvSpPr>
        <p:spPr>
          <a:xfrm>
            <a:off x="457200" y="6248400"/>
            <a:ext cx="2133600" cy="457200"/>
          </a:xfrm>
        </p:spPr>
        <p:txBody>
          <a:bodyPr/>
          <a:lstStyle>
            <a:lvl1pPr>
              <a:defRPr/>
            </a:lvl1pPr>
          </a:lstStyle>
          <a:p>
            <a:endParaRPr lang="tr-TR" altLang="tr-TR"/>
          </a:p>
        </p:txBody>
      </p:sp>
      <p:sp>
        <p:nvSpPr>
          <p:cNvPr id="36909" name="Rectangle 45"/>
          <p:cNvSpPr>
            <a:spLocks noGrp="1" noChangeArrowheads="1"/>
          </p:cNvSpPr>
          <p:nvPr>
            <p:ph type="ftr" sz="quarter" idx="3"/>
          </p:nvPr>
        </p:nvSpPr>
        <p:spPr/>
        <p:txBody>
          <a:bodyPr/>
          <a:lstStyle>
            <a:lvl1pPr>
              <a:defRPr/>
            </a:lvl1pPr>
          </a:lstStyle>
          <a:p>
            <a:endParaRPr lang="tr-TR" altLang="tr-TR"/>
          </a:p>
        </p:txBody>
      </p:sp>
      <p:sp>
        <p:nvSpPr>
          <p:cNvPr id="36910" name="Rectangle 46"/>
          <p:cNvSpPr>
            <a:spLocks noGrp="1" noChangeArrowheads="1"/>
          </p:cNvSpPr>
          <p:nvPr>
            <p:ph type="sldNum" sz="quarter" idx="4"/>
          </p:nvPr>
        </p:nvSpPr>
        <p:spPr/>
        <p:txBody>
          <a:bodyPr/>
          <a:lstStyle>
            <a:lvl1pPr>
              <a:defRPr/>
            </a:lvl1pPr>
          </a:lstStyle>
          <a:p>
            <a:fld id="{E5250B0F-3595-4820-8BBE-6F1B3B1EEFCB}" type="slidenum">
              <a:rPr lang="tr-TR" altLang="tr-TR"/>
              <a:pPr/>
              <a:t>‹#›</a:t>
            </a:fld>
            <a:endParaRPr lang="tr-TR" altLang="tr-TR"/>
          </a:p>
        </p:txBody>
      </p:sp>
      <p:sp>
        <p:nvSpPr>
          <p:cNvPr id="36911" name="Rectangle 47"/>
          <p:cNvSpPr>
            <a:spLocks noGrp="1" noChangeArrowheads="1"/>
          </p:cNvSpPr>
          <p:nvPr>
            <p:ph type="ctrTitle"/>
          </p:nvPr>
        </p:nvSpPr>
        <p:spPr>
          <a:xfrm>
            <a:off x="2455863" y="596900"/>
            <a:ext cx="6192837" cy="3581400"/>
          </a:xfrm>
          <a:extLst>
            <a:ext uri="{909E8E84-426E-40DD-AFC4-6F175D3DCCD1}">
              <a14:hiddenFill xmlns:a14="http://schemas.microsoft.com/office/drawing/2010/main">
                <a:solidFill>
                  <a:srgbClr val="FF3300"/>
                </a:solidFill>
              </a14:hiddenFill>
            </a:ext>
            <a:ext uri="{AF507438-7753-43E0-B8FC-AC1667EBCBE1}">
              <a14:hiddenEffects xmlns:a14="http://schemas.microsoft.com/office/drawing/2010/main">
                <a:effectLst>
                  <a:outerShdw dist="45791" dir="3378596" algn="ctr" rotWithShape="0">
                    <a:srgbClr val="993366"/>
                  </a:outerShdw>
                </a:effectLst>
              </a14:hiddenEffects>
            </a:ext>
          </a:extLst>
        </p:spPr>
        <p:txBody>
          <a:bodyPr/>
          <a:lstStyle>
            <a:lvl1pPr>
              <a:defRPr sz="5200" b="1"/>
            </a:lvl1pPr>
          </a:lstStyle>
          <a:p>
            <a:pPr lvl="0"/>
            <a:r>
              <a:rPr lang="tr-TR" altLang="tr-TR" noProof="0" smtClean="0"/>
              <a:t>Asıl başlık stili için tıklatın</a:t>
            </a:r>
          </a:p>
        </p:txBody>
      </p:sp>
      <p:sp>
        <p:nvSpPr>
          <p:cNvPr id="36912" name="Rectangle 48"/>
          <p:cNvSpPr>
            <a:spLocks noGrp="1" noChangeArrowheads="1"/>
          </p:cNvSpPr>
          <p:nvPr>
            <p:ph type="subTitle" idx="1"/>
          </p:nvPr>
        </p:nvSpPr>
        <p:spPr>
          <a:xfrm>
            <a:off x="2489200" y="4279900"/>
            <a:ext cx="6146800" cy="1485900"/>
          </a:xfrm>
        </p:spPr>
        <p:txBody>
          <a:bodyPr/>
          <a:lstStyle>
            <a:lvl1pPr marL="0" indent="0" algn="ctr">
              <a:buFontTx/>
              <a:buNone/>
              <a:defRPr b="1">
                <a:effectLst>
                  <a:outerShdw blurRad="38100" dist="38100" dir="2700000" algn="tl">
                    <a:srgbClr val="C0C0C0"/>
                  </a:outerShdw>
                </a:effectLst>
              </a:defRPr>
            </a:lvl1pPr>
          </a:lstStyle>
          <a:p>
            <a:pPr lvl="0"/>
            <a:r>
              <a:rPr lang="tr-TR" altLang="tr-TR" noProof="0" smtClean="0"/>
              <a:t>Asıl alt başlık stilini düzenlemek için tıklatın</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ltLang="tr-TR"/>
          </a:p>
        </p:txBody>
      </p:sp>
      <p:sp>
        <p:nvSpPr>
          <p:cNvPr id="5" name="Altbilgi Yer Tutucusu 4"/>
          <p:cNvSpPr>
            <a:spLocks noGrp="1"/>
          </p:cNvSpPr>
          <p:nvPr>
            <p:ph type="ftr" sz="quarter" idx="11"/>
          </p:nvPr>
        </p:nvSpPr>
        <p:spPr/>
        <p:txBody>
          <a:bodyPr/>
          <a:lstStyle>
            <a:lvl1pPr>
              <a:defRPr/>
            </a:lvl1pPr>
          </a:lstStyle>
          <a:p>
            <a:endParaRPr lang="tr-TR" altLang="tr-TR"/>
          </a:p>
        </p:txBody>
      </p:sp>
      <p:sp>
        <p:nvSpPr>
          <p:cNvPr id="6" name="Slayt Numarası Yer Tutucusu 5"/>
          <p:cNvSpPr>
            <a:spLocks noGrp="1"/>
          </p:cNvSpPr>
          <p:nvPr>
            <p:ph type="sldNum" sz="quarter" idx="12"/>
          </p:nvPr>
        </p:nvSpPr>
        <p:spPr/>
        <p:txBody>
          <a:bodyPr/>
          <a:lstStyle>
            <a:lvl1pPr>
              <a:defRPr/>
            </a:lvl1pPr>
          </a:lstStyle>
          <a:p>
            <a:fld id="{E319F5F8-B7DA-40F1-AA3D-F939AB31CB05}" type="slidenum">
              <a:rPr lang="tr-TR" altLang="tr-TR"/>
              <a:pPr/>
              <a:t>‹#›</a:t>
            </a:fld>
            <a:endParaRPr lang="tr-TR" altLang="tr-TR"/>
          </a:p>
        </p:txBody>
      </p:sp>
    </p:spTree>
    <p:extLst>
      <p:ext uri="{BB962C8B-B14F-4D97-AF65-F5344CB8AC3E}">
        <p14:creationId xmlns:p14="http://schemas.microsoft.com/office/powerpoint/2010/main" val="3000551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6225" y="103188"/>
            <a:ext cx="2060575" cy="59531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42913" y="103188"/>
            <a:ext cx="6030912" cy="59531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ltLang="tr-TR"/>
          </a:p>
        </p:txBody>
      </p:sp>
      <p:sp>
        <p:nvSpPr>
          <p:cNvPr id="5" name="Altbilgi Yer Tutucusu 4"/>
          <p:cNvSpPr>
            <a:spLocks noGrp="1"/>
          </p:cNvSpPr>
          <p:nvPr>
            <p:ph type="ftr" sz="quarter" idx="11"/>
          </p:nvPr>
        </p:nvSpPr>
        <p:spPr/>
        <p:txBody>
          <a:bodyPr/>
          <a:lstStyle>
            <a:lvl1pPr>
              <a:defRPr/>
            </a:lvl1pPr>
          </a:lstStyle>
          <a:p>
            <a:endParaRPr lang="tr-TR" altLang="tr-TR"/>
          </a:p>
        </p:txBody>
      </p:sp>
      <p:sp>
        <p:nvSpPr>
          <p:cNvPr id="6" name="Slayt Numarası Yer Tutucusu 5"/>
          <p:cNvSpPr>
            <a:spLocks noGrp="1"/>
          </p:cNvSpPr>
          <p:nvPr>
            <p:ph type="sldNum" sz="quarter" idx="12"/>
          </p:nvPr>
        </p:nvSpPr>
        <p:spPr/>
        <p:txBody>
          <a:bodyPr/>
          <a:lstStyle>
            <a:lvl1pPr>
              <a:defRPr/>
            </a:lvl1pPr>
          </a:lstStyle>
          <a:p>
            <a:fld id="{99E01DC0-9CE6-4A01-A729-D5361829EB2A}" type="slidenum">
              <a:rPr lang="tr-TR" altLang="tr-TR"/>
              <a:pPr/>
              <a:t>‹#›</a:t>
            </a:fld>
            <a:endParaRPr lang="tr-TR" altLang="tr-TR"/>
          </a:p>
        </p:txBody>
      </p:sp>
    </p:spTree>
    <p:extLst>
      <p:ext uri="{BB962C8B-B14F-4D97-AF65-F5344CB8AC3E}">
        <p14:creationId xmlns:p14="http://schemas.microsoft.com/office/powerpoint/2010/main" val="2987900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ltLang="tr-TR"/>
          </a:p>
        </p:txBody>
      </p:sp>
      <p:sp>
        <p:nvSpPr>
          <p:cNvPr id="5" name="Altbilgi Yer Tutucusu 4"/>
          <p:cNvSpPr>
            <a:spLocks noGrp="1"/>
          </p:cNvSpPr>
          <p:nvPr>
            <p:ph type="ftr" sz="quarter" idx="11"/>
          </p:nvPr>
        </p:nvSpPr>
        <p:spPr/>
        <p:txBody>
          <a:bodyPr/>
          <a:lstStyle>
            <a:lvl1pPr>
              <a:defRPr/>
            </a:lvl1pPr>
          </a:lstStyle>
          <a:p>
            <a:endParaRPr lang="tr-TR" altLang="tr-TR"/>
          </a:p>
        </p:txBody>
      </p:sp>
      <p:sp>
        <p:nvSpPr>
          <p:cNvPr id="6" name="Slayt Numarası Yer Tutucusu 5"/>
          <p:cNvSpPr>
            <a:spLocks noGrp="1"/>
          </p:cNvSpPr>
          <p:nvPr>
            <p:ph type="sldNum" sz="quarter" idx="12"/>
          </p:nvPr>
        </p:nvSpPr>
        <p:spPr/>
        <p:txBody>
          <a:bodyPr/>
          <a:lstStyle>
            <a:lvl1pPr>
              <a:defRPr/>
            </a:lvl1pPr>
          </a:lstStyle>
          <a:p>
            <a:fld id="{D381C7EE-4D00-44AC-89E6-EE4CE1A8286D}" type="slidenum">
              <a:rPr lang="tr-TR" altLang="tr-TR"/>
              <a:pPr/>
              <a:t>‹#›</a:t>
            </a:fld>
            <a:endParaRPr lang="tr-TR" altLang="tr-TR"/>
          </a:p>
        </p:txBody>
      </p:sp>
    </p:spTree>
    <p:extLst>
      <p:ext uri="{BB962C8B-B14F-4D97-AF65-F5344CB8AC3E}">
        <p14:creationId xmlns:p14="http://schemas.microsoft.com/office/powerpoint/2010/main" val="2446830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endParaRPr lang="tr-TR" altLang="tr-TR"/>
          </a:p>
        </p:txBody>
      </p:sp>
      <p:sp>
        <p:nvSpPr>
          <p:cNvPr id="5" name="Altbilgi Yer Tutucusu 4"/>
          <p:cNvSpPr>
            <a:spLocks noGrp="1"/>
          </p:cNvSpPr>
          <p:nvPr>
            <p:ph type="ftr" sz="quarter" idx="11"/>
          </p:nvPr>
        </p:nvSpPr>
        <p:spPr/>
        <p:txBody>
          <a:bodyPr/>
          <a:lstStyle>
            <a:lvl1pPr>
              <a:defRPr/>
            </a:lvl1pPr>
          </a:lstStyle>
          <a:p>
            <a:endParaRPr lang="tr-TR" altLang="tr-TR"/>
          </a:p>
        </p:txBody>
      </p:sp>
      <p:sp>
        <p:nvSpPr>
          <p:cNvPr id="6" name="Slayt Numarası Yer Tutucusu 5"/>
          <p:cNvSpPr>
            <a:spLocks noGrp="1"/>
          </p:cNvSpPr>
          <p:nvPr>
            <p:ph type="sldNum" sz="quarter" idx="12"/>
          </p:nvPr>
        </p:nvSpPr>
        <p:spPr/>
        <p:txBody>
          <a:bodyPr/>
          <a:lstStyle>
            <a:lvl1pPr>
              <a:defRPr/>
            </a:lvl1pPr>
          </a:lstStyle>
          <a:p>
            <a:fld id="{B43DD319-B4BE-4F08-9E91-BBE22BC76F2A}" type="slidenum">
              <a:rPr lang="tr-TR" altLang="tr-TR"/>
              <a:pPr/>
              <a:t>‹#›</a:t>
            </a:fld>
            <a:endParaRPr lang="tr-TR" altLang="tr-TR"/>
          </a:p>
        </p:txBody>
      </p:sp>
    </p:spTree>
    <p:extLst>
      <p:ext uri="{BB962C8B-B14F-4D97-AF65-F5344CB8AC3E}">
        <p14:creationId xmlns:p14="http://schemas.microsoft.com/office/powerpoint/2010/main" val="3157286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456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456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lvl1pPr>
              <a:defRPr/>
            </a:lvl1pPr>
          </a:lstStyle>
          <a:p>
            <a:endParaRPr lang="tr-TR" altLang="tr-TR"/>
          </a:p>
        </p:txBody>
      </p:sp>
      <p:sp>
        <p:nvSpPr>
          <p:cNvPr id="6" name="Altbilgi Yer Tutucusu 5"/>
          <p:cNvSpPr>
            <a:spLocks noGrp="1"/>
          </p:cNvSpPr>
          <p:nvPr>
            <p:ph type="ftr" sz="quarter" idx="11"/>
          </p:nvPr>
        </p:nvSpPr>
        <p:spPr/>
        <p:txBody>
          <a:bodyPr/>
          <a:lstStyle>
            <a:lvl1pPr>
              <a:defRPr/>
            </a:lvl1pPr>
          </a:lstStyle>
          <a:p>
            <a:endParaRPr lang="tr-TR" altLang="tr-TR"/>
          </a:p>
        </p:txBody>
      </p:sp>
      <p:sp>
        <p:nvSpPr>
          <p:cNvPr id="7" name="Slayt Numarası Yer Tutucusu 6"/>
          <p:cNvSpPr>
            <a:spLocks noGrp="1"/>
          </p:cNvSpPr>
          <p:nvPr>
            <p:ph type="sldNum" sz="quarter" idx="12"/>
          </p:nvPr>
        </p:nvSpPr>
        <p:spPr/>
        <p:txBody>
          <a:bodyPr/>
          <a:lstStyle>
            <a:lvl1pPr>
              <a:defRPr/>
            </a:lvl1pPr>
          </a:lstStyle>
          <a:p>
            <a:fld id="{D242B7B8-49E5-4D01-95F5-2856B3E1B2BD}" type="slidenum">
              <a:rPr lang="tr-TR" altLang="tr-TR"/>
              <a:pPr/>
              <a:t>‹#›</a:t>
            </a:fld>
            <a:endParaRPr lang="tr-TR" altLang="tr-TR"/>
          </a:p>
        </p:txBody>
      </p:sp>
    </p:spTree>
    <p:extLst>
      <p:ext uri="{BB962C8B-B14F-4D97-AF65-F5344CB8AC3E}">
        <p14:creationId xmlns:p14="http://schemas.microsoft.com/office/powerpoint/2010/main" val="2788243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lvl1pPr>
              <a:defRPr/>
            </a:lvl1pPr>
          </a:lstStyle>
          <a:p>
            <a:endParaRPr lang="tr-TR" altLang="tr-TR"/>
          </a:p>
        </p:txBody>
      </p:sp>
      <p:sp>
        <p:nvSpPr>
          <p:cNvPr id="8" name="Altbilgi Yer Tutucusu 7"/>
          <p:cNvSpPr>
            <a:spLocks noGrp="1"/>
          </p:cNvSpPr>
          <p:nvPr>
            <p:ph type="ftr" sz="quarter" idx="11"/>
          </p:nvPr>
        </p:nvSpPr>
        <p:spPr/>
        <p:txBody>
          <a:bodyPr/>
          <a:lstStyle>
            <a:lvl1pPr>
              <a:defRPr/>
            </a:lvl1pPr>
          </a:lstStyle>
          <a:p>
            <a:endParaRPr lang="tr-TR" altLang="tr-TR"/>
          </a:p>
        </p:txBody>
      </p:sp>
      <p:sp>
        <p:nvSpPr>
          <p:cNvPr id="9" name="Slayt Numarası Yer Tutucusu 8"/>
          <p:cNvSpPr>
            <a:spLocks noGrp="1"/>
          </p:cNvSpPr>
          <p:nvPr>
            <p:ph type="sldNum" sz="quarter" idx="12"/>
          </p:nvPr>
        </p:nvSpPr>
        <p:spPr/>
        <p:txBody>
          <a:bodyPr/>
          <a:lstStyle>
            <a:lvl1pPr>
              <a:defRPr/>
            </a:lvl1pPr>
          </a:lstStyle>
          <a:p>
            <a:fld id="{117CBA54-AEA0-41E0-89FE-0F364C9F7FE3}" type="slidenum">
              <a:rPr lang="tr-TR" altLang="tr-TR"/>
              <a:pPr/>
              <a:t>‹#›</a:t>
            </a:fld>
            <a:endParaRPr lang="tr-TR" altLang="tr-TR"/>
          </a:p>
        </p:txBody>
      </p:sp>
    </p:spTree>
    <p:extLst>
      <p:ext uri="{BB962C8B-B14F-4D97-AF65-F5344CB8AC3E}">
        <p14:creationId xmlns:p14="http://schemas.microsoft.com/office/powerpoint/2010/main" val="2689359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lvl1pPr>
              <a:defRPr/>
            </a:lvl1pPr>
          </a:lstStyle>
          <a:p>
            <a:endParaRPr lang="tr-TR" altLang="tr-TR"/>
          </a:p>
        </p:txBody>
      </p:sp>
      <p:sp>
        <p:nvSpPr>
          <p:cNvPr id="4" name="Altbilgi Yer Tutucusu 3"/>
          <p:cNvSpPr>
            <a:spLocks noGrp="1"/>
          </p:cNvSpPr>
          <p:nvPr>
            <p:ph type="ftr" sz="quarter" idx="11"/>
          </p:nvPr>
        </p:nvSpPr>
        <p:spPr/>
        <p:txBody>
          <a:bodyPr/>
          <a:lstStyle>
            <a:lvl1pPr>
              <a:defRPr/>
            </a:lvl1pPr>
          </a:lstStyle>
          <a:p>
            <a:endParaRPr lang="tr-TR" altLang="tr-TR"/>
          </a:p>
        </p:txBody>
      </p:sp>
      <p:sp>
        <p:nvSpPr>
          <p:cNvPr id="5" name="Slayt Numarası Yer Tutucusu 4"/>
          <p:cNvSpPr>
            <a:spLocks noGrp="1"/>
          </p:cNvSpPr>
          <p:nvPr>
            <p:ph type="sldNum" sz="quarter" idx="12"/>
          </p:nvPr>
        </p:nvSpPr>
        <p:spPr/>
        <p:txBody>
          <a:bodyPr/>
          <a:lstStyle>
            <a:lvl1pPr>
              <a:defRPr/>
            </a:lvl1pPr>
          </a:lstStyle>
          <a:p>
            <a:fld id="{59E2E8E4-4011-405E-914F-7EEAAAFE150E}" type="slidenum">
              <a:rPr lang="tr-TR" altLang="tr-TR"/>
              <a:pPr/>
              <a:t>‹#›</a:t>
            </a:fld>
            <a:endParaRPr lang="tr-TR" altLang="tr-TR"/>
          </a:p>
        </p:txBody>
      </p:sp>
    </p:spTree>
    <p:extLst>
      <p:ext uri="{BB962C8B-B14F-4D97-AF65-F5344CB8AC3E}">
        <p14:creationId xmlns:p14="http://schemas.microsoft.com/office/powerpoint/2010/main" val="1517602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lvl1pPr>
              <a:defRPr/>
            </a:lvl1pPr>
          </a:lstStyle>
          <a:p>
            <a:endParaRPr lang="tr-TR" altLang="tr-TR"/>
          </a:p>
        </p:txBody>
      </p:sp>
      <p:sp>
        <p:nvSpPr>
          <p:cNvPr id="3" name="Altbilgi Yer Tutucusu 2"/>
          <p:cNvSpPr>
            <a:spLocks noGrp="1"/>
          </p:cNvSpPr>
          <p:nvPr>
            <p:ph type="ftr" sz="quarter" idx="11"/>
          </p:nvPr>
        </p:nvSpPr>
        <p:spPr/>
        <p:txBody>
          <a:bodyPr/>
          <a:lstStyle>
            <a:lvl1pPr>
              <a:defRPr/>
            </a:lvl1pPr>
          </a:lstStyle>
          <a:p>
            <a:endParaRPr lang="tr-TR" altLang="tr-TR"/>
          </a:p>
        </p:txBody>
      </p:sp>
      <p:sp>
        <p:nvSpPr>
          <p:cNvPr id="4" name="Slayt Numarası Yer Tutucusu 3"/>
          <p:cNvSpPr>
            <a:spLocks noGrp="1"/>
          </p:cNvSpPr>
          <p:nvPr>
            <p:ph type="sldNum" sz="quarter" idx="12"/>
          </p:nvPr>
        </p:nvSpPr>
        <p:spPr/>
        <p:txBody>
          <a:bodyPr/>
          <a:lstStyle>
            <a:lvl1pPr>
              <a:defRPr/>
            </a:lvl1pPr>
          </a:lstStyle>
          <a:p>
            <a:fld id="{29604FCD-2484-48E0-908D-BB7EDF161811}" type="slidenum">
              <a:rPr lang="tr-TR" altLang="tr-TR"/>
              <a:pPr/>
              <a:t>‹#›</a:t>
            </a:fld>
            <a:endParaRPr lang="tr-TR" altLang="tr-TR"/>
          </a:p>
        </p:txBody>
      </p:sp>
    </p:spTree>
    <p:extLst>
      <p:ext uri="{BB962C8B-B14F-4D97-AF65-F5344CB8AC3E}">
        <p14:creationId xmlns:p14="http://schemas.microsoft.com/office/powerpoint/2010/main" val="2396449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ltLang="tr-TR"/>
          </a:p>
        </p:txBody>
      </p:sp>
      <p:sp>
        <p:nvSpPr>
          <p:cNvPr id="6" name="Altbilgi Yer Tutucusu 5"/>
          <p:cNvSpPr>
            <a:spLocks noGrp="1"/>
          </p:cNvSpPr>
          <p:nvPr>
            <p:ph type="ftr" sz="quarter" idx="11"/>
          </p:nvPr>
        </p:nvSpPr>
        <p:spPr/>
        <p:txBody>
          <a:bodyPr/>
          <a:lstStyle>
            <a:lvl1pPr>
              <a:defRPr/>
            </a:lvl1pPr>
          </a:lstStyle>
          <a:p>
            <a:endParaRPr lang="tr-TR" altLang="tr-TR"/>
          </a:p>
        </p:txBody>
      </p:sp>
      <p:sp>
        <p:nvSpPr>
          <p:cNvPr id="7" name="Slayt Numarası Yer Tutucusu 6"/>
          <p:cNvSpPr>
            <a:spLocks noGrp="1"/>
          </p:cNvSpPr>
          <p:nvPr>
            <p:ph type="sldNum" sz="quarter" idx="12"/>
          </p:nvPr>
        </p:nvSpPr>
        <p:spPr/>
        <p:txBody>
          <a:bodyPr/>
          <a:lstStyle>
            <a:lvl1pPr>
              <a:defRPr/>
            </a:lvl1pPr>
          </a:lstStyle>
          <a:p>
            <a:fld id="{3E908095-E060-4433-9171-9C77342D609D}" type="slidenum">
              <a:rPr lang="tr-TR" altLang="tr-TR"/>
              <a:pPr/>
              <a:t>‹#›</a:t>
            </a:fld>
            <a:endParaRPr lang="tr-TR" altLang="tr-TR"/>
          </a:p>
        </p:txBody>
      </p:sp>
    </p:spTree>
    <p:extLst>
      <p:ext uri="{BB962C8B-B14F-4D97-AF65-F5344CB8AC3E}">
        <p14:creationId xmlns:p14="http://schemas.microsoft.com/office/powerpoint/2010/main" val="199867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ltLang="tr-TR"/>
          </a:p>
        </p:txBody>
      </p:sp>
      <p:sp>
        <p:nvSpPr>
          <p:cNvPr id="6" name="Altbilgi Yer Tutucusu 5"/>
          <p:cNvSpPr>
            <a:spLocks noGrp="1"/>
          </p:cNvSpPr>
          <p:nvPr>
            <p:ph type="ftr" sz="quarter" idx="11"/>
          </p:nvPr>
        </p:nvSpPr>
        <p:spPr/>
        <p:txBody>
          <a:bodyPr/>
          <a:lstStyle>
            <a:lvl1pPr>
              <a:defRPr/>
            </a:lvl1pPr>
          </a:lstStyle>
          <a:p>
            <a:endParaRPr lang="tr-TR" altLang="tr-TR"/>
          </a:p>
        </p:txBody>
      </p:sp>
      <p:sp>
        <p:nvSpPr>
          <p:cNvPr id="7" name="Slayt Numarası Yer Tutucusu 6"/>
          <p:cNvSpPr>
            <a:spLocks noGrp="1"/>
          </p:cNvSpPr>
          <p:nvPr>
            <p:ph type="sldNum" sz="quarter" idx="12"/>
          </p:nvPr>
        </p:nvSpPr>
        <p:spPr/>
        <p:txBody>
          <a:bodyPr/>
          <a:lstStyle>
            <a:lvl1pPr>
              <a:defRPr/>
            </a:lvl1pPr>
          </a:lstStyle>
          <a:p>
            <a:fld id="{9F3BF9EA-D781-4D52-8270-E3B29C6DBE42}" type="slidenum">
              <a:rPr lang="tr-TR" altLang="tr-TR"/>
              <a:pPr/>
              <a:t>‹#›</a:t>
            </a:fld>
            <a:endParaRPr lang="tr-TR" altLang="tr-TR"/>
          </a:p>
        </p:txBody>
      </p:sp>
    </p:spTree>
    <p:extLst>
      <p:ext uri="{BB962C8B-B14F-4D97-AF65-F5344CB8AC3E}">
        <p14:creationId xmlns:p14="http://schemas.microsoft.com/office/powerpoint/2010/main" val="1856860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5842" name="Group 2"/>
          <p:cNvGrpSpPr>
            <a:grpSpLocks/>
          </p:cNvGrpSpPr>
          <p:nvPr/>
        </p:nvGrpSpPr>
        <p:grpSpPr bwMode="auto">
          <a:xfrm>
            <a:off x="-7938" y="0"/>
            <a:ext cx="2833688" cy="6856413"/>
            <a:chOff x="-5" y="0"/>
            <a:chExt cx="1785" cy="4319"/>
          </a:xfrm>
        </p:grpSpPr>
        <p:sp>
          <p:nvSpPr>
            <p:cNvPr id="35843" name="Freeform 3"/>
            <p:cNvSpPr>
              <a:spLocks/>
            </p:cNvSpPr>
            <p:nvPr/>
          </p:nvSpPr>
          <p:spPr bwMode="ltGray">
            <a:xfrm>
              <a:off x="-5" y="3262"/>
              <a:ext cx="472" cy="802"/>
            </a:xfrm>
            <a:custGeom>
              <a:avLst/>
              <a:gdLst>
                <a:gd name="T0" fmla="*/ 5 w 472"/>
                <a:gd name="T1" fmla="*/ 32 h 802"/>
                <a:gd name="T2" fmla="*/ 189 w 472"/>
                <a:gd name="T3" fmla="*/ 26 h 802"/>
                <a:gd name="T4" fmla="*/ 309 w 472"/>
                <a:gd name="T5" fmla="*/ 66 h 802"/>
                <a:gd name="T6" fmla="*/ 357 w 472"/>
                <a:gd name="T7" fmla="*/ 98 h 802"/>
                <a:gd name="T8" fmla="*/ 413 w 472"/>
                <a:gd name="T9" fmla="*/ 162 h 802"/>
                <a:gd name="T10" fmla="*/ 437 w 472"/>
                <a:gd name="T11" fmla="*/ 250 h 802"/>
                <a:gd name="T12" fmla="*/ 397 w 472"/>
                <a:gd name="T13" fmla="*/ 530 h 802"/>
                <a:gd name="T14" fmla="*/ 341 w 472"/>
                <a:gd name="T15" fmla="*/ 634 h 802"/>
                <a:gd name="T16" fmla="*/ 173 w 472"/>
                <a:gd name="T17" fmla="*/ 714 h 802"/>
                <a:gd name="T18" fmla="*/ 77 w 472"/>
                <a:gd name="T19" fmla="*/ 730 h 802"/>
                <a:gd name="T20" fmla="*/ 69 w 472"/>
                <a:gd name="T21" fmla="*/ 802 h 802"/>
                <a:gd name="T22" fmla="*/ 7 w 472"/>
                <a:gd name="T23" fmla="*/ 788 h 802"/>
                <a:gd name="T24" fmla="*/ 5 w 472"/>
                <a:gd name="T25" fmla="*/ 751 h 802"/>
                <a:gd name="T26" fmla="*/ 37 w 472"/>
                <a:gd name="T27" fmla="*/ 722 h 802"/>
                <a:gd name="T28" fmla="*/ 5 w 472"/>
                <a:gd name="T29" fmla="*/ 670 h 802"/>
                <a:gd name="T30" fmla="*/ 5 w 472"/>
                <a:gd name="T31" fmla="*/ 32 h 8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72" h="802">
                  <a:moveTo>
                    <a:pt x="5" y="32"/>
                  </a:moveTo>
                  <a:cubicBezTo>
                    <a:pt x="101" y="0"/>
                    <a:pt x="20" y="17"/>
                    <a:pt x="189" y="26"/>
                  </a:cubicBezTo>
                  <a:cubicBezTo>
                    <a:pt x="221" y="37"/>
                    <a:pt x="280" y="47"/>
                    <a:pt x="309" y="66"/>
                  </a:cubicBezTo>
                  <a:cubicBezTo>
                    <a:pt x="325" y="77"/>
                    <a:pt x="357" y="98"/>
                    <a:pt x="357" y="98"/>
                  </a:cubicBezTo>
                  <a:cubicBezTo>
                    <a:pt x="394" y="154"/>
                    <a:pt x="373" y="135"/>
                    <a:pt x="413" y="162"/>
                  </a:cubicBezTo>
                  <a:cubicBezTo>
                    <a:pt x="433" y="223"/>
                    <a:pt x="426" y="193"/>
                    <a:pt x="437" y="250"/>
                  </a:cubicBezTo>
                  <a:cubicBezTo>
                    <a:pt x="433" y="370"/>
                    <a:pt x="472" y="455"/>
                    <a:pt x="397" y="530"/>
                  </a:cubicBezTo>
                  <a:cubicBezTo>
                    <a:pt x="385" y="567"/>
                    <a:pt x="368" y="607"/>
                    <a:pt x="341" y="634"/>
                  </a:cubicBezTo>
                  <a:cubicBezTo>
                    <a:pt x="319" y="701"/>
                    <a:pt x="233" y="707"/>
                    <a:pt x="173" y="714"/>
                  </a:cubicBezTo>
                  <a:cubicBezTo>
                    <a:pt x="142" y="724"/>
                    <a:pt x="100" y="707"/>
                    <a:pt x="77" y="730"/>
                  </a:cubicBezTo>
                  <a:cubicBezTo>
                    <a:pt x="60" y="747"/>
                    <a:pt x="72" y="778"/>
                    <a:pt x="69" y="802"/>
                  </a:cubicBezTo>
                  <a:cubicBezTo>
                    <a:pt x="53" y="799"/>
                    <a:pt x="23" y="792"/>
                    <a:pt x="7" y="788"/>
                  </a:cubicBezTo>
                  <a:cubicBezTo>
                    <a:pt x="5" y="788"/>
                    <a:pt x="0" y="762"/>
                    <a:pt x="5" y="751"/>
                  </a:cubicBezTo>
                  <a:cubicBezTo>
                    <a:pt x="10" y="740"/>
                    <a:pt x="37" y="735"/>
                    <a:pt x="37" y="722"/>
                  </a:cubicBezTo>
                  <a:cubicBezTo>
                    <a:pt x="26" y="682"/>
                    <a:pt x="22" y="685"/>
                    <a:pt x="5" y="670"/>
                  </a:cubicBezTo>
                  <a:cubicBezTo>
                    <a:pt x="5" y="541"/>
                    <a:pt x="5" y="233"/>
                    <a:pt x="5" y="32"/>
                  </a:cubicBezTo>
                  <a:close/>
                </a:path>
              </a:pathLst>
            </a:custGeom>
            <a:solidFill>
              <a:schemeClr val="folHlink">
                <a:alpha val="50000"/>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grpSp>
          <p:nvGrpSpPr>
            <p:cNvPr id="35844" name="Group 4"/>
            <p:cNvGrpSpPr>
              <a:grpSpLocks/>
            </p:cNvGrpSpPr>
            <p:nvPr/>
          </p:nvGrpSpPr>
          <p:grpSpPr bwMode="auto">
            <a:xfrm rot="14964908" flipH="1">
              <a:off x="104" y="2441"/>
              <a:ext cx="452" cy="444"/>
              <a:chOff x="1727" y="866"/>
              <a:chExt cx="129" cy="157"/>
            </a:xfrm>
          </p:grpSpPr>
          <p:sp>
            <p:nvSpPr>
              <p:cNvPr id="35845" name="Freeform 5"/>
              <p:cNvSpPr>
                <a:spLocks/>
              </p:cNvSpPr>
              <p:nvPr userDrawn="1"/>
            </p:nvSpPr>
            <p:spPr bwMode="ltGray">
              <a:xfrm>
                <a:off x="1727" y="866"/>
                <a:ext cx="41" cy="59"/>
              </a:xfrm>
              <a:custGeom>
                <a:avLst/>
                <a:gdLst>
                  <a:gd name="T0" fmla="*/ 83 w 83"/>
                  <a:gd name="T1" fmla="*/ 28 h 117"/>
                  <a:gd name="T2" fmla="*/ 27 w 83"/>
                  <a:gd name="T3" fmla="*/ 0 h 117"/>
                  <a:gd name="T4" fmla="*/ 0 w 83"/>
                  <a:gd name="T5" fmla="*/ 117 h 117"/>
                  <a:gd name="T6" fmla="*/ 83 w 83"/>
                  <a:gd name="T7" fmla="*/ 28 h 117"/>
                </a:gdLst>
                <a:ahLst/>
                <a:cxnLst>
                  <a:cxn ang="0">
                    <a:pos x="T0" y="T1"/>
                  </a:cxn>
                  <a:cxn ang="0">
                    <a:pos x="T2" y="T3"/>
                  </a:cxn>
                  <a:cxn ang="0">
                    <a:pos x="T4" y="T5"/>
                  </a:cxn>
                  <a:cxn ang="0">
                    <a:pos x="T6" y="T7"/>
                  </a:cxn>
                </a:cxnLst>
                <a:rect l="0" t="0" r="r" b="b"/>
                <a:pathLst>
                  <a:path w="83" h="117">
                    <a:moveTo>
                      <a:pt x="83" y="28"/>
                    </a:moveTo>
                    <a:lnTo>
                      <a:pt x="27" y="0"/>
                    </a:lnTo>
                    <a:lnTo>
                      <a:pt x="0" y="117"/>
                    </a:lnTo>
                    <a:lnTo>
                      <a:pt x="83" y="2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5846" name="Freeform 6"/>
              <p:cNvSpPr>
                <a:spLocks/>
              </p:cNvSpPr>
              <p:nvPr userDrawn="1"/>
            </p:nvSpPr>
            <p:spPr bwMode="ltGray">
              <a:xfrm>
                <a:off x="1786" y="894"/>
                <a:ext cx="70" cy="49"/>
              </a:xfrm>
              <a:custGeom>
                <a:avLst/>
                <a:gdLst>
                  <a:gd name="T0" fmla="*/ 0 w 140"/>
                  <a:gd name="T1" fmla="*/ 98 h 98"/>
                  <a:gd name="T2" fmla="*/ 118 w 140"/>
                  <a:gd name="T3" fmla="*/ 0 h 98"/>
                  <a:gd name="T4" fmla="*/ 140 w 140"/>
                  <a:gd name="T5" fmla="*/ 49 h 98"/>
                  <a:gd name="T6" fmla="*/ 0 w 140"/>
                  <a:gd name="T7" fmla="*/ 98 h 98"/>
                </a:gdLst>
                <a:ahLst/>
                <a:cxnLst>
                  <a:cxn ang="0">
                    <a:pos x="T0" y="T1"/>
                  </a:cxn>
                  <a:cxn ang="0">
                    <a:pos x="T2" y="T3"/>
                  </a:cxn>
                  <a:cxn ang="0">
                    <a:pos x="T4" y="T5"/>
                  </a:cxn>
                  <a:cxn ang="0">
                    <a:pos x="T6" y="T7"/>
                  </a:cxn>
                </a:cxnLst>
                <a:rect l="0" t="0" r="r" b="b"/>
                <a:pathLst>
                  <a:path w="140" h="98">
                    <a:moveTo>
                      <a:pt x="0" y="98"/>
                    </a:moveTo>
                    <a:lnTo>
                      <a:pt x="118" y="0"/>
                    </a:lnTo>
                    <a:lnTo>
                      <a:pt x="140" y="49"/>
                    </a:lnTo>
                    <a:lnTo>
                      <a:pt x="0" y="9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5847" name="Freeform 7"/>
              <p:cNvSpPr>
                <a:spLocks/>
              </p:cNvSpPr>
              <p:nvPr userDrawn="1"/>
            </p:nvSpPr>
            <p:spPr bwMode="ltGray">
              <a:xfrm>
                <a:off x="1772" y="998"/>
                <a:ext cx="73" cy="25"/>
              </a:xfrm>
              <a:custGeom>
                <a:avLst/>
                <a:gdLst>
                  <a:gd name="T0" fmla="*/ 0 w 145"/>
                  <a:gd name="T1" fmla="*/ 7 h 49"/>
                  <a:gd name="T2" fmla="*/ 145 w 145"/>
                  <a:gd name="T3" fmla="*/ 0 h 49"/>
                  <a:gd name="T4" fmla="*/ 131 w 145"/>
                  <a:gd name="T5" fmla="*/ 49 h 49"/>
                  <a:gd name="T6" fmla="*/ 0 w 145"/>
                  <a:gd name="T7" fmla="*/ 7 h 49"/>
                </a:gdLst>
                <a:ahLst/>
                <a:cxnLst>
                  <a:cxn ang="0">
                    <a:pos x="T0" y="T1"/>
                  </a:cxn>
                  <a:cxn ang="0">
                    <a:pos x="T2" y="T3"/>
                  </a:cxn>
                  <a:cxn ang="0">
                    <a:pos x="T4" y="T5"/>
                  </a:cxn>
                  <a:cxn ang="0">
                    <a:pos x="T6" y="T7"/>
                  </a:cxn>
                </a:cxnLst>
                <a:rect l="0" t="0" r="r" b="b"/>
                <a:pathLst>
                  <a:path w="145" h="49">
                    <a:moveTo>
                      <a:pt x="0" y="7"/>
                    </a:moveTo>
                    <a:lnTo>
                      <a:pt x="145" y="0"/>
                    </a:lnTo>
                    <a:lnTo>
                      <a:pt x="131" y="49"/>
                    </a:lnTo>
                    <a:lnTo>
                      <a:pt x="0" y="7"/>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grpSp>
        <p:sp>
          <p:nvSpPr>
            <p:cNvPr id="35848" name="Freeform 8"/>
            <p:cNvSpPr>
              <a:spLocks/>
            </p:cNvSpPr>
            <p:nvPr/>
          </p:nvSpPr>
          <p:spPr bwMode="ltGray">
            <a:xfrm>
              <a:off x="90" y="1736"/>
              <a:ext cx="710" cy="768"/>
            </a:xfrm>
            <a:custGeom>
              <a:avLst/>
              <a:gdLst>
                <a:gd name="T0" fmla="*/ 14 w 710"/>
                <a:gd name="T1" fmla="*/ 416 h 768"/>
                <a:gd name="T2" fmla="*/ 14 w 710"/>
                <a:gd name="T3" fmla="*/ 272 h 768"/>
                <a:gd name="T4" fmla="*/ 102 w 710"/>
                <a:gd name="T5" fmla="*/ 144 h 768"/>
                <a:gd name="T6" fmla="*/ 150 w 710"/>
                <a:gd name="T7" fmla="*/ 96 h 768"/>
                <a:gd name="T8" fmla="*/ 198 w 710"/>
                <a:gd name="T9" fmla="*/ 64 h 768"/>
                <a:gd name="T10" fmla="*/ 350 w 710"/>
                <a:gd name="T11" fmla="*/ 0 h 768"/>
                <a:gd name="T12" fmla="*/ 534 w 710"/>
                <a:gd name="T13" fmla="*/ 8 h 768"/>
                <a:gd name="T14" fmla="*/ 662 w 710"/>
                <a:gd name="T15" fmla="*/ 96 h 768"/>
                <a:gd name="T16" fmla="*/ 710 w 710"/>
                <a:gd name="T17" fmla="*/ 200 h 768"/>
                <a:gd name="T18" fmla="*/ 702 w 710"/>
                <a:gd name="T19" fmla="*/ 400 h 768"/>
                <a:gd name="T20" fmla="*/ 678 w 710"/>
                <a:gd name="T21" fmla="*/ 448 h 768"/>
                <a:gd name="T22" fmla="*/ 550 w 710"/>
                <a:gd name="T23" fmla="*/ 632 h 768"/>
                <a:gd name="T24" fmla="*/ 518 w 710"/>
                <a:gd name="T25" fmla="*/ 656 h 768"/>
                <a:gd name="T26" fmla="*/ 470 w 710"/>
                <a:gd name="T27" fmla="*/ 664 h 768"/>
                <a:gd name="T28" fmla="*/ 518 w 710"/>
                <a:gd name="T29" fmla="*/ 680 h 768"/>
                <a:gd name="T30" fmla="*/ 566 w 710"/>
                <a:gd name="T31" fmla="*/ 696 h 768"/>
                <a:gd name="T32" fmla="*/ 574 w 710"/>
                <a:gd name="T33" fmla="*/ 720 h 768"/>
                <a:gd name="T34" fmla="*/ 526 w 710"/>
                <a:gd name="T35" fmla="*/ 736 h 768"/>
                <a:gd name="T36" fmla="*/ 502 w 710"/>
                <a:gd name="T37" fmla="*/ 752 h 768"/>
                <a:gd name="T38" fmla="*/ 454 w 710"/>
                <a:gd name="T39" fmla="*/ 768 h 768"/>
                <a:gd name="T40" fmla="*/ 438 w 710"/>
                <a:gd name="T41" fmla="*/ 712 h 768"/>
                <a:gd name="T42" fmla="*/ 246 w 710"/>
                <a:gd name="T43" fmla="*/ 688 h 768"/>
                <a:gd name="T44" fmla="*/ 134 w 710"/>
                <a:gd name="T45" fmla="*/ 648 h 768"/>
                <a:gd name="T46" fmla="*/ 110 w 710"/>
                <a:gd name="T47" fmla="*/ 624 h 768"/>
                <a:gd name="T48" fmla="*/ 78 w 710"/>
                <a:gd name="T49" fmla="*/ 576 h 768"/>
                <a:gd name="T50" fmla="*/ 54 w 710"/>
                <a:gd name="T51" fmla="*/ 464 h 768"/>
                <a:gd name="T52" fmla="*/ 30 w 710"/>
                <a:gd name="T53" fmla="*/ 408 h 768"/>
                <a:gd name="T54" fmla="*/ 22 w 710"/>
                <a:gd name="T55" fmla="*/ 384 h 768"/>
                <a:gd name="T56" fmla="*/ 14 w 710"/>
                <a:gd name="T57" fmla="*/ 416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10" h="768">
                  <a:moveTo>
                    <a:pt x="14" y="416"/>
                  </a:moveTo>
                  <a:cubicBezTo>
                    <a:pt x="6" y="353"/>
                    <a:pt x="0" y="339"/>
                    <a:pt x="14" y="272"/>
                  </a:cubicBezTo>
                  <a:cubicBezTo>
                    <a:pt x="24" y="227"/>
                    <a:pt x="72" y="178"/>
                    <a:pt x="102" y="144"/>
                  </a:cubicBezTo>
                  <a:cubicBezTo>
                    <a:pt x="117" y="127"/>
                    <a:pt x="134" y="112"/>
                    <a:pt x="150" y="96"/>
                  </a:cubicBezTo>
                  <a:cubicBezTo>
                    <a:pt x="164" y="82"/>
                    <a:pt x="198" y="64"/>
                    <a:pt x="198" y="64"/>
                  </a:cubicBezTo>
                  <a:cubicBezTo>
                    <a:pt x="231" y="14"/>
                    <a:pt x="294" y="7"/>
                    <a:pt x="350" y="0"/>
                  </a:cubicBezTo>
                  <a:cubicBezTo>
                    <a:pt x="411" y="3"/>
                    <a:pt x="473" y="1"/>
                    <a:pt x="534" y="8"/>
                  </a:cubicBezTo>
                  <a:cubicBezTo>
                    <a:pt x="582" y="13"/>
                    <a:pt x="624" y="71"/>
                    <a:pt x="662" y="96"/>
                  </a:cubicBezTo>
                  <a:cubicBezTo>
                    <a:pt x="691" y="140"/>
                    <a:pt x="698" y="151"/>
                    <a:pt x="710" y="200"/>
                  </a:cubicBezTo>
                  <a:cubicBezTo>
                    <a:pt x="707" y="267"/>
                    <a:pt x="707" y="333"/>
                    <a:pt x="702" y="400"/>
                  </a:cubicBezTo>
                  <a:cubicBezTo>
                    <a:pt x="700" y="423"/>
                    <a:pt x="688" y="428"/>
                    <a:pt x="678" y="448"/>
                  </a:cubicBezTo>
                  <a:cubicBezTo>
                    <a:pt x="646" y="512"/>
                    <a:pt x="626" y="607"/>
                    <a:pt x="550" y="632"/>
                  </a:cubicBezTo>
                  <a:cubicBezTo>
                    <a:pt x="539" y="640"/>
                    <a:pt x="530" y="651"/>
                    <a:pt x="518" y="656"/>
                  </a:cubicBezTo>
                  <a:cubicBezTo>
                    <a:pt x="503" y="662"/>
                    <a:pt x="470" y="648"/>
                    <a:pt x="470" y="664"/>
                  </a:cubicBezTo>
                  <a:cubicBezTo>
                    <a:pt x="470" y="681"/>
                    <a:pt x="502" y="675"/>
                    <a:pt x="518" y="680"/>
                  </a:cubicBezTo>
                  <a:cubicBezTo>
                    <a:pt x="534" y="685"/>
                    <a:pt x="566" y="696"/>
                    <a:pt x="566" y="696"/>
                  </a:cubicBezTo>
                  <a:cubicBezTo>
                    <a:pt x="569" y="704"/>
                    <a:pt x="580" y="714"/>
                    <a:pt x="574" y="720"/>
                  </a:cubicBezTo>
                  <a:cubicBezTo>
                    <a:pt x="562" y="732"/>
                    <a:pt x="542" y="731"/>
                    <a:pt x="526" y="736"/>
                  </a:cubicBezTo>
                  <a:cubicBezTo>
                    <a:pt x="517" y="739"/>
                    <a:pt x="511" y="748"/>
                    <a:pt x="502" y="752"/>
                  </a:cubicBezTo>
                  <a:cubicBezTo>
                    <a:pt x="487" y="759"/>
                    <a:pt x="454" y="768"/>
                    <a:pt x="454" y="768"/>
                  </a:cubicBezTo>
                  <a:cubicBezTo>
                    <a:pt x="448" y="750"/>
                    <a:pt x="453" y="725"/>
                    <a:pt x="438" y="712"/>
                  </a:cubicBezTo>
                  <a:cubicBezTo>
                    <a:pt x="407" y="685"/>
                    <a:pt x="256" y="689"/>
                    <a:pt x="246" y="688"/>
                  </a:cubicBezTo>
                  <a:cubicBezTo>
                    <a:pt x="207" y="680"/>
                    <a:pt x="166" y="674"/>
                    <a:pt x="134" y="648"/>
                  </a:cubicBezTo>
                  <a:cubicBezTo>
                    <a:pt x="125" y="641"/>
                    <a:pt x="117" y="633"/>
                    <a:pt x="110" y="624"/>
                  </a:cubicBezTo>
                  <a:cubicBezTo>
                    <a:pt x="98" y="609"/>
                    <a:pt x="78" y="576"/>
                    <a:pt x="78" y="576"/>
                  </a:cubicBezTo>
                  <a:cubicBezTo>
                    <a:pt x="66" y="506"/>
                    <a:pt x="74" y="544"/>
                    <a:pt x="54" y="464"/>
                  </a:cubicBezTo>
                  <a:cubicBezTo>
                    <a:pt x="37" y="397"/>
                    <a:pt x="58" y="463"/>
                    <a:pt x="30" y="408"/>
                  </a:cubicBezTo>
                  <a:cubicBezTo>
                    <a:pt x="26" y="400"/>
                    <a:pt x="30" y="380"/>
                    <a:pt x="22" y="384"/>
                  </a:cubicBezTo>
                  <a:cubicBezTo>
                    <a:pt x="12" y="389"/>
                    <a:pt x="17" y="405"/>
                    <a:pt x="14" y="416"/>
                  </a:cubicBezTo>
                  <a:close/>
                </a:path>
              </a:pathLst>
            </a:custGeom>
            <a:solidFill>
              <a:schemeClr val="accent2">
                <a:alpha val="50000"/>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grpSp>
          <p:nvGrpSpPr>
            <p:cNvPr id="35849" name="Group 9"/>
            <p:cNvGrpSpPr>
              <a:grpSpLocks/>
            </p:cNvGrpSpPr>
            <p:nvPr/>
          </p:nvGrpSpPr>
          <p:grpSpPr bwMode="auto">
            <a:xfrm rot="416244">
              <a:off x="9" y="1746"/>
              <a:ext cx="1771" cy="1741"/>
              <a:chOff x="41" y="2787"/>
              <a:chExt cx="902" cy="833"/>
            </a:xfrm>
          </p:grpSpPr>
          <p:sp>
            <p:nvSpPr>
              <p:cNvPr id="35850" name="Freeform 10"/>
              <p:cNvSpPr>
                <a:spLocks/>
              </p:cNvSpPr>
              <p:nvPr userDrawn="1"/>
            </p:nvSpPr>
            <p:spPr bwMode="ltGray">
              <a:xfrm rot="373331" flipH="1">
                <a:off x="125" y="2787"/>
                <a:ext cx="313" cy="303"/>
              </a:xfrm>
              <a:custGeom>
                <a:avLst/>
                <a:gdLst>
                  <a:gd name="T0" fmla="*/ 46 w 217"/>
                  <a:gd name="T1" fmla="*/ 210 h 210"/>
                  <a:gd name="T2" fmla="*/ 37 w 217"/>
                  <a:gd name="T3" fmla="*/ 198 h 210"/>
                  <a:gd name="T4" fmla="*/ 26 w 217"/>
                  <a:gd name="T5" fmla="*/ 181 h 210"/>
                  <a:gd name="T6" fmla="*/ 15 w 217"/>
                  <a:gd name="T7" fmla="*/ 159 h 210"/>
                  <a:gd name="T8" fmla="*/ 5 w 217"/>
                  <a:gd name="T9" fmla="*/ 135 h 210"/>
                  <a:gd name="T10" fmla="*/ 0 w 217"/>
                  <a:gd name="T11" fmla="*/ 109 h 210"/>
                  <a:gd name="T12" fmla="*/ 1 w 217"/>
                  <a:gd name="T13" fmla="*/ 82 h 210"/>
                  <a:gd name="T14" fmla="*/ 9 w 217"/>
                  <a:gd name="T15" fmla="*/ 57 h 210"/>
                  <a:gd name="T16" fmla="*/ 27 w 217"/>
                  <a:gd name="T17" fmla="*/ 35 h 210"/>
                  <a:gd name="T18" fmla="*/ 45 w 217"/>
                  <a:gd name="T19" fmla="*/ 22 h 210"/>
                  <a:gd name="T20" fmla="*/ 60 w 217"/>
                  <a:gd name="T21" fmla="*/ 12 h 210"/>
                  <a:gd name="T22" fmla="*/ 72 w 217"/>
                  <a:gd name="T23" fmla="*/ 7 h 210"/>
                  <a:gd name="T24" fmla="*/ 81 w 217"/>
                  <a:gd name="T25" fmla="*/ 5 h 210"/>
                  <a:gd name="T26" fmla="*/ 88 w 217"/>
                  <a:gd name="T27" fmla="*/ 5 h 210"/>
                  <a:gd name="T28" fmla="*/ 104 w 217"/>
                  <a:gd name="T29" fmla="*/ 0 h 210"/>
                  <a:gd name="T30" fmla="*/ 148 w 217"/>
                  <a:gd name="T31" fmla="*/ 8 h 210"/>
                  <a:gd name="T32" fmla="*/ 160 w 217"/>
                  <a:gd name="T33" fmla="*/ 12 h 210"/>
                  <a:gd name="T34" fmla="*/ 172 w 217"/>
                  <a:gd name="T35" fmla="*/ 15 h 210"/>
                  <a:gd name="T36" fmla="*/ 182 w 217"/>
                  <a:gd name="T37" fmla="*/ 19 h 210"/>
                  <a:gd name="T38" fmla="*/ 190 w 217"/>
                  <a:gd name="T39" fmla="*/ 23 h 210"/>
                  <a:gd name="T40" fmla="*/ 198 w 217"/>
                  <a:gd name="T41" fmla="*/ 27 h 210"/>
                  <a:gd name="T42" fmla="*/ 205 w 217"/>
                  <a:gd name="T43" fmla="*/ 32 h 210"/>
                  <a:gd name="T44" fmla="*/ 211 w 217"/>
                  <a:gd name="T45" fmla="*/ 38 h 210"/>
                  <a:gd name="T46" fmla="*/ 217 w 217"/>
                  <a:gd name="T47" fmla="*/ 45 h 210"/>
                  <a:gd name="T48" fmla="*/ 205 w 217"/>
                  <a:gd name="T49" fmla="*/ 40 h 210"/>
                  <a:gd name="T50" fmla="*/ 194 w 217"/>
                  <a:gd name="T51" fmla="*/ 36 h 210"/>
                  <a:gd name="T52" fmla="*/ 183 w 217"/>
                  <a:gd name="T53" fmla="*/ 33 h 210"/>
                  <a:gd name="T54" fmla="*/ 172 w 217"/>
                  <a:gd name="T55" fmla="*/ 30 h 210"/>
                  <a:gd name="T56" fmla="*/ 163 w 217"/>
                  <a:gd name="T57" fmla="*/ 27 h 210"/>
                  <a:gd name="T58" fmla="*/ 153 w 217"/>
                  <a:gd name="T59" fmla="*/ 26 h 210"/>
                  <a:gd name="T60" fmla="*/ 143 w 217"/>
                  <a:gd name="T61" fmla="*/ 24 h 210"/>
                  <a:gd name="T62" fmla="*/ 134 w 217"/>
                  <a:gd name="T63" fmla="*/ 24 h 210"/>
                  <a:gd name="T64" fmla="*/ 125 w 217"/>
                  <a:gd name="T65" fmla="*/ 24 h 210"/>
                  <a:gd name="T66" fmla="*/ 116 w 217"/>
                  <a:gd name="T67" fmla="*/ 25 h 210"/>
                  <a:gd name="T68" fmla="*/ 107 w 217"/>
                  <a:gd name="T69" fmla="*/ 27 h 210"/>
                  <a:gd name="T70" fmla="*/ 99 w 217"/>
                  <a:gd name="T71" fmla="*/ 29 h 210"/>
                  <a:gd name="T72" fmla="*/ 91 w 217"/>
                  <a:gd name="T73" fmla="*/ 33 h 210"/>
                  <a:gd name="T74" fmla="*/ 82 w 217"/>
                  <a:gd name="T75" fmla="*/ 36 h 210"/>
                  <a:gd name="T76" fmla="*/ 74 w 217"/>
                  <a:gd name="T77" fmla="*/ 41 h 210"/>
                  <a:gd name="T78" fmla="*/ 66 w 217"/>
                  <a:gd name="T79" fmla="*/ 46 h 210"/>
                  <a:gd name="T80" fmla="*/ 52 w 217"/>
                  <a:gd name="T81" fmla="*/ 61 h 210"/>
                  <a:gd name="T82" fmla="*/ 42 w 217"/>
                  <a:gd name="T83" fmla="*/ 80 h 210"/>
                  <a:gd name="T84" fmla="*/ 37 w 217"/>
                  <a:gd name="T85" fmla="*/ 103 h 210"/>
                  <a:gd name="T86" fmla="*/ 35 w 217"/>
                  <a:gd name="T87" fmla="*/ 126 h 210"/>
                  <a:gd name="T88" fmla="*/ 35 w 217"/>
                  <a:gd name="T89" fmla="*/ 151 h 210"/>
                  <a:gd name="T90" fmla="*/ 38 w 217"/>
                  <a:gd name="T91" fmla="*/ 174 h 210"/>
                  <a:gd name="T92" fmla="*/ 41 w 217"/>
                  <a:gd name="T93" fmla="*/ 194 h 210"/>
                  <a:gd name="T94" fmla="*/ 46 w 217"/>
                  <a:gd name="T95" fmla="*/ 210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17" h="210">
                    <a:moveTo>
                      <a:pt x="46" y="210"/>
                    </a:moveTo>
                    <a:lnTo>
                      <a:pt x="37" y="198"/>
                    </a:lnTo>
                    <a:lnTo>
                      <a:pt x="26" y="181"/>
                    </a:lnTo>
                    <a:lnTo>
                      <a:pt x="15" y="159"/>
                    </a:lnTo>
                    <a:lnTo>
                      <a:pt x="5" y="135"/>
                    </a:lnTo>
                    <a:lnTo>
                      <a:pt x="0" y="109"/>
                    </a:lnTo>
                    <a:lnTo>
                      <a:pt x="1" y="82"/>
                    </a:lnTo>
                    <a:lnTo>
                      <a:pt x="9" y="57"/>
                    </a:lnTo>
                    <a:lnTo>
                      <a:pt x="27" y="35"/>
                    </a:lnTo>
                    <a:lnTo>
                      <a:pt x="45" y="22"/>
                    </a:lnTo>
                    <a:lnTo>
                      <a:pt x="60" y="12"/>
                    </a:lnTo>
                    <a:lnTo>
                      <a:pt x="72" y="7"/>
                    </a:lnTo>
                    <a:lnTo>
                      <a:pt x="81" y="5"/>
                    </a:lnTo>
                    <a:lnTo>
                      <a:pt x="88" y="5"/>
                    </a:lnTo>
                    <a:lnTo>
                      <a:pt x="104" y="0"/>
                    </a:lnTo>
                    <a:lnTo>
                      <a:pt x="148" y="8"/>
                    </a:lnTo>
                    <a:lnTo>
                      <a:pt x="160" y="12"/>
                    </a:lnTo>
                    <a:lnTo>
                      <a:pt x="172" y="15"/>
                    </a:lnTo>
                    <a:lnTo>
                      <a:pt x="182" y="19"/>
                    </a:lnTo>
                    <a:lnTo>
                      <a:pt x="190" y="23"/>
                    </a:lnTo>
                    <a:lnTo>
                      <a:pt x="198" y="27"/>
                    </a:lnTo>
                    <a:lnTo>
                      <a:pt x="205" y="32"/>
                    </a:lnTo>
                    <a:lnTo>
                      <a:pt x="211" y="38"/>
                    </a:lnTo>
                    <a:lnTo>
                      <a:pt x="217" y="45"/>
                    </a:lnTo>
                    <a:lnTo>
                      <a:pt x="205" y="40"/>
                    </a:lnTo>
                    <a:lnTo>
                      <a:pt x="194" y="36"/>
                    </a:lnTo>
                    <a:lnTo>
                      <a:pt x="183" y="33"/>
                    </a:lnTo>
                    <a:lnTo>
                      <a:pt x="172" y="30"/>
                    </a:lnTo>
                    <a:lnTo>
                      <a:pt x="163" y="27"/>
                    </a:lnTo>
                    <a:lnTo>
                      <a:pt x="153" y="26"/>
                    </a:lnTo>
                    <a:lnTo>
                      <a:pt x="143" y="24"/>
                    </a:lnTo>
                    <a:lnTo>
                      <a:pt x="134" y="24"/>
                    </a:lnTo>
                    <a:lnTo>
                      <a:pt x="125" y="24"/>
                    </a:lnTo>
                    <a:lnTo>
                      <a:pt x="116" y="25"/>
                    </a:lnTo>
                    <a:lnTo>
                      <a:pt x="107" y="27"/>
                    </a:lnTo>
                    <a:lnTo>
                      <a:pt x="99" y="29"/>
                    </a:lnTo>
                    <a:lnTo>
                      <a:pt x="91" y="33"/>
                    </a:lnTo>
                    <a:lnTo>
                      <a:pt x="82" y="36"/>
                    </a:lnTo>
                    <a:lnTo>
                      <a:pt x="74" y="41"/>
                    </a:lnTo>
                    <a:lnTo>
                      <a:pt x="66" y="46"/>
                    </a:lnTo>
                    <a:lnTo>
                      <a:pt x="52" y="61"/>
                    </a:lnTo>
                    <a:lnTo>
                      <a:pt x="42" y="80"/>
                    </a:lnTo>
                    <a:lnTo>
                      <a:pt x="37" y="103"/>
                    </a:lnTo>
                    <a:lnTo>
                      <a:pt x="35" y="126"/>
                    </a:lnTo>
                    <a:lnTo>
                      <a:pt x="35" y="151"/>
                    </a:lnTo>
                    <a:lnTo>
                      <a:pt x="38" y="174"/>
                    </a:lnTo>
                    <a:lnTo>
                      <a:pt x="41" y="194"/>
                    </a:lnTo>
                    <a:lnTo>
                      <a:pt x="46" y="21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5851" name="Freeform 11"/>
              <p:cNvSpPr>
                <a:spLocks/>
              </p:cNvSpPr>
              <p:nvPr userDrawn="1"/>
            </p:nvSpPr>
            <p:spPr bwMode="ltGray">
              <a:xfrm rot="373331" flipH="1">
                <a:off x="41" y="2843"/>
                <a:ext cx="262" cy="308"/>
              </a:xfrm>
              <a:custGeom>
                <a:avLst/>
                <a:gdLst>
                  <a:gd name="T0" fmla="*/ 109 w 182"/>
                  <a:gd name="T1" fmla="*/ 0 h 213"/>
                  <a:gd name="T2" fmla="*/ 112 w 182"/>
                  <a:gd name="T3" fmla="*/ 2 h 213"/>
                  <a:gd name="T4" fmla="*/ 118 w 182"/>
                  <a:gd name="T5" fmla="*/ 8 h 213"/>
                  <a:gd name="T6" fmla="*/ 127 w 182"/>
                  <a:gd name="T7" fmla="*/ 18 h 213"/>
                  <a:gd name="T8" fmla="*/ 137 w 182"/>
                  <a:gd name="T9" fmla="*/ 33 h 213"/>
                  <a:gd name="T10" fmla="*/ 145 w 182"/>
                  <a:gd name="T11" fmla="*/ 52 h 213"/>
                  <a:gd name="T12" fmla="*/ 150 w 182"/>
                  <a:gd name="T13" fmla="*/ 76 h 213"/>
                  <a:gd name="T14" fmla="*/ 150 w 182"/>
                  <a:gd name="T15" fmla="*/ 105 h 213"/>
                  <a:gd name="T16" fmla="*/ 144 w 182"/>
                  <a:gd name="T17" fmla="*/ 139 h 213"/>
                  <a:gd name="T18" fmla="*/ 140 w 182"/>
                  <a:gd name="T19" fmla="*/ 149 h 213"/>
                  <a:gd name="T20" fmla="*/ 136 w 182"/>
                  <a:gd name="T21" fmla="*/ 157 h 213"/>
                  <a:gd name="T22" fmla="*/ 131 w 182"/>
                  <a:gd name="T23" fmla="*/ 165 h 213"/>
                  <a:gd name="T24" fmla="*/ 125 w 182"/>
                  <a:gd name="T25" fmla="*/ 173 h 213"/>
                  <a:gd name="T26" fmla="*/ 117 w 182"/>
                  <a:gd name="T27" fmla="*/ 180 h 213"/>
                  <a:gd name="T28" fmla="*/ 110 w 182"/>
                  <a:gd name="T29" fmla="*/ 185 h 213"/>
                  <a:gd name="T30" fmla="*/ 102 w 182"/>
                  <a:gd name="T31" fmla="*/ 191 h 213"/>
                  <a:gd name="T32" fmla="*/ 92 w 182"/>
                  <a:gd name="T33" fmla="*/ 195 h 213"/>
                  <a:gd name="T34" fmla="*/ 82 w 182"/>
                  <a:gd name="T35" fmla="*/ 197 h 213"/>
                  <a:gd name="T36" fmla="*/ 72 w 182"/>
                  <a:gd name="T37" fmla="*/ 200 h 213"/>
                  <a:gd name="T38" fmla="*/ 61 w 182"/>
                  <a:gd name="T39" fmla="*/ 201 h 213"/>
                  <a:gd name="T40" fmla="*/ 49 w 182"/>
                  <a:gd name="T41" fmla="*/ 201 h 213"/>
                  <a:gd name="T42" fmla="*/ 37 w 182"/>
                  <a:gd name="T43" fmla="*/ 200 h 213"/>
                  <a:gd name="T44" fmla="*/ 25 w 182"/>
                  <a:gd name="T45" fmla="*/ 197 h 213"/>
                  <a:gd name="T46" fmla="*/ 12 w 182"/>
                  <a:gd name="T47" fmla="*/ 193 h 213"/>
                  <a:gd name="T48" fmla="*/ 0 w 182"/>
                  <a:gd name="T49" fmla="*/ 188 h 213"/>
                  <a:gd name="T50" fmla="*/ 11 w 182"/>
                  <a:gd name="T51" fmla="*/ 195 h 213"/>
                  <a:gd name="T52" fmla="*/ 22 w 182"/>
                  <a:gd name="T53" fmla="*/ 200 h 213"/>
                  <a:gd name="T54" fmla="*/ 33 w 182"/>
                  <a:gd name="T55" fmla="*/ 205 h 213"/>
                  <a:gd name="T56" fmla="*/ 43 w 182"/>
                  <a:gd name="T57" fmla="*/ 208 h 213"/>
                  <a:gd name="T58" fmla="*/ 53 w 182"/>
                  <a:gd name="T59" fmla="*/ 211 h 213"/>
                  <a:gd name="T60" fmla="*/ 63 w 182"/>
                  <a:gd name="T61" fmla="*/ 212 h 213"/>
                  <a:gd name="T62" fmla="*/ 73 w 182"/>
                  <a:gd name="T63" fmla="*/ 213 h 213"/>
                  <a:gd name="T64" fmla="*/ 83 w 182"/>
                  <a:gd name="T65" fmla="*/ 213 h 213"/>
                  <a:gd name="T66" fmla="*/ 91 w 182"/>
                  <a:gd name="T67" fmla="*/ 212 h 213"/>
                  <a:gd name="T68" fmla="*/ 100 w 182"/>
                  <a:gd name="T69" fmla="*/ 210 h 213"/>
                  <a:gd name="T70" fmla="*/ 108 w 182"/>
                  <a:gd name="T71" fmla="*/ 208 h 213"/>
                  <a:gd name="T72" fmla="*/ 116 w 182"/>
                  <a:gd name="T73" fmla="*/ 206 h 213"/>
                  <a:gd name="T74" fmla="*/ 123 w 182"/>
                  <a:gd name="T75" fmla="*/ 203 h 213"/>
                  <a:gd name="T76" fmla="*/ 130 w 182"/>
                  <a:gd name="T77" fmla="*/ 199 h 213"/>
                  <a:gd name="T78" fmla="*/ 136 w 182"/>
                  <a:gd name="T79" fmla="*/ 195 h 213"/>
                  <a:gd name="T80" fmla="*/ 142 w 182"/>
                  <a:gd name="T81" fmla="*/ 191 h 213"/>
                  <a:gd name="T82" fmla="*/ 158 w 182"/>
                  <a:gd name="T83" fmla="*/ 176 h 213"/>
                  <a:gd name="T84" fmla="*/ 169 w 182"/>
                  <a:gd name="T85" fmla="*/ 161 h 213"/>
                  <a:gd name="T86" fmla="*/ 176 w 182"/>
                  <a:gd name="T87" fmla="*/ 144 h 213"/>
                  <a:gd name="T88" fmla="*/ 179 w 182"/>
                  <a:gd name="T89" fmla="*/ 128 h 213"/>
                  <a:gd name="T90" fmla="*/ 181 w 182"/>
                  <a:gd name="T91" fmla="*/ 111 h 213"/>
                  <a:gd name="T92" fmla="*/ 181 w 182"/>
                  <a:gd name="T93" fmla="*/ 95 h 213"/>
                  <a:gd name="T94" fmla="*/ 182 w 182"/>
                  <a:gd name="T95" fmla="*/ 79 h 213"/>
                  <a:gd name="T96" fmla="*/ 173 w 182"/>
                  <a:gd name="T97" fmla="*/ 46 h 213"/>
                  <a:gd name="T98" fmla="*/ 156 w 182"/>
                  <a:gd name="T99" fmla="*/ 21 h 213"/>
                  <a:gd name="T100" fmla="*/ 151 w 182"/>
                  <a:gd name="T101" fmla="*/ 18 h 213"/>
                  <a:gd name="T102" fmla="*/ 147 w 182"/>
                  <a:gd name="T103" fmla="*/ 15 h 213"/>
                  <a:gd name="T104" fmla="*/ 142 w 182"/>
                  <a:gd name="T105" fmla="*/ 13 h 213"/>
                  <a:gd name="T106" fmla="*/ 138 w 182"/>
                  <a:gd name="T107" fmla="*/ 11 h 213"/>
                  <a:gd name="T108" fmla="*/ 132 w 182"/>
                  <a:gd name="T109" fmla="*/ 9 h 213"/>
                  <a:gd name="T110" fmla="*/ 126 w 182"/>
                  <a:gd name="T111" fmla="*/ 6 h 213"/>
                  <a:gd name="T112" fmla="*/ 119 w 182"/>
                  <a:gd name="T113" fmla="*/ 3 h 213"/>
                  <a:gd name="T114" fmla="*/ 109 w 182"/>
                  <a:gd name="T115" fmla="*/ 0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82" h="213">
                    <a:moveTo>
                      <a:pt x="109" y="0"/>
                    </a:moveTo>
                    <a:lnTo>
                      <a:pt x="112" y="2"/>
                    </a:lnTo>
                    <a:lnTo>
                      <a:pt x="118" y="8"/>
                    </a:lnTo>
                    <a:lnTo>
                      <a:pt x="127" y="18"/>
                    </a:lnTo>
                    <a:lnTo>
                      <a:pt x="137" y="33"/>
                    </a:lnTo>
                    <a:lnTo>
                      <a:pt x="145" y="52"/>
                    </a:lnTo>
                    <a:lnTo>
                      <a:pt x="150" y="76"/>
                    </a:lnTo>
                    <a:lnTo>
                      <a:pt x="150" y="105"/>
                    </a:lnTo>
                    <a:lnTo>
                      <a:pt x="144" y="139"/>
                    </a:lnTo>
                    <a:lnTo>
                      <a:pt x="140" y="149"/>
                    </a:lnTo>
                    <a:lnTo>
                      <a:pt x="136" y="157"/>
                    </a:lnTo>
                    <a:lnTo>
                      <a:pt x="131" y="165"/>
                    </a:lnTo>
                    <a:lnTo>
                      <a:pt x="125" y="173"/>
                    </a:lnTo>
                    <a:lnTo>
                      <a:pt x="117" y="180"/>
                    </a:lnTo>
                    <a:lnTo>
                      <a:pt x="110" y="185"/>
                    </a:lnTo>
                    <a:lnTo>
                      <a:pt x="102" y="191"/>
                    </a:lnTo>
                    <a:lnTo>
                      <a:pt x="92" y="195"/>
                    </a:lnTo>
                    <a:lnTo>
                      <a:pt x="82" y="197"/>
                    </a:lnTo>
                    <a:lnTo>
                      <a:pt x="72" y="200"/>
                    </a:lnTo>
                    <a:lnTo>
                      <a:pt x="61" y="201"/>
                    </a:lnTo>
                    <a:lnTo>
                      <a:pt x="49" y="201"/>
                    </a:lnTo>
                    <a:lnTo>
                      <a:pt x="37" y="200"/>
                    </a:lnTo>
                    <a:lnTo>
                      <a:pt x="25" y="197"/>
                    </a:lnTo>
                    <a:lnTo>
                      <a:pt x="12" y="193"/>
                    </a:lnTo>
                    <a:lnTo>
                      <a:pt x="0" y="188"/>
                    </a:lnTo>
                    <a:lnTo>
                      <a:pt x="11" y="195"/>
                    </a:lnTo>
                    <a:lnTo>
                      <a:pt x="22" y="200"/>
                    </a:lnTo>
                    <a:lnTo>
                      <a:pt x="33" y="205"/>
                    </a:lnTo>
                    <a:lnTo>
                      <a:pt x="43" y="208"/>
                    </a:lnTo>
                    <a:lnTo>
                      <a:pt x="53" y="211"/>
                    </a:lnTo>
                    <a:lnTo>
                      <a:pt x="63" y="212"/>
                    </a:lnTo>
                    <a:lnTo>
                      <a:pt x="73" y="213"/>
                    </a:lnTo>
                    <a:lnTo>
                      <a:pt x="83" y="213"/>
                    </a:lnTo>
                    <a:lnTo>
                      <a:pt x="91" y="212"/>
                    </a:lnTo>
                    <a:lnTo>
                      <a:pt x="100" y="210"/>
                    </a:lnTo>
                    <a:lnTo>
                      <a:pt x="108" y="208"/>
                    </a:lnTo>
                    <a:lnTo>
                      <a:pt x="116" y="206"/>
                    </a:lnTo>
                    <a:lnTo>
                      <a:pt x="123" y="203"/>
                    </a:lnTo>
                    <a:lnTo>
                      <a:pt x="130" y="199"/>
                    </a:lnTo>
                    <a:lnTo>
                      <a:pt x="136" y="195"/>
                    </a:lnTo>
                    <a:lnTo>
                      <a:pt x="142" y="191"/>
                    </a:lnTo>
                    <a:lnTo>
                      <a:pt x="158" y="176"/>
                    </a:lnTo>
                    <a:lnTo>
                      <a:pt x="169" y="161"/>
                    </a:lnTo>
                    <a:lnTo>
                      <a:pt x="176" y="144"/>
                    </a:lnTo>
                    <a:lnTo>
                      <a:pt x="179" y="128"/>
                    </a:lnTo>
                    <a:lnTo>
                      <a:pt x="181" y="111"/>
                    </a:lnTo>
                    <a:lnTo>
                      <a:pt x="181" y="95"/>
                    </a:lnTo>
                    <a:lnTo>
                      <a:pt x="182" y="79"/>
                    </a:lnTo>
                    <a:lnTo>
                      <a:pt x="173" y="46"/>
                    </a:lnTo>
                    <a:lnTo>
                      <a:pt x="156" y="21"/>
                    </a:lnTo>
                    <a:lnTo>
                      <a:pt x="151" y="18"/>
                    </a:lnTo>
                    <a:lnTo>
                      <a:pt x="147" y="15"/>
                    </a:lnTo>
                    <a:lnTo>
                      <a:pt x="142" y="13"/>
                    </a:lnTo>
                    <a:lnTo>
                      <a:pt x="138" y="11"/>
                    </a:lnTo>
                    <a:lnTo>
                      <a:pt x="132" y="9"/>
                    </a:lnTo>
                    <a:lnTo>
                      <a:pt x="126" y="6"/>
                    </a:lnTo>
                    <a:lnTo>
                      <a:pt x="119" y="3"/>
                    </a:lnTo>
                    <a:lnTo>
                      <a:pt x="109"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5852" name="Freeform 12"/>
              <p:cNvSpPr>
                <a:spLocks/>
              </p:cNvSpPr>
              <p:nvPr userDrawn="1"/>
            </p:nvSpPr>
            <p:spPr bwMode="ltGray">
              <a:xfrm rot="373331" flipH="1">
                <a:off x="121" y="2907"/>
                <a:ext cx="93" cy="156"/>
              </a:xfrm>
              <a:custGeom>
                <a:avLst/>
                <a:gdLst>
                  <a:gd name="T0" fmla="*/ 94 w 128"/>
                  <a:gd name="T1" fmla="*/ 0 h 217"/>
                  <a:gd name="T2" fmla="*/ 105 w 128"/>
                  <a:gd name="T3" fmla="*/ 9 h 217"/>
                  <a:gd name="T4" fmla="*/ 115 w 128"/>
                  <a:gd name="T5" fmla="*/ 27 h 217"/>
                  <a:gd name="T6" fmla="*/ 123 w 128"/>
                  <a:gd name="T7" fmla="*/ 50 h 217"/>
                  <a:gd name="T8" fmla="*/ 128 w 128"/>
                  <a:gd name="T9" fmla="*/ 78 h 217"/>
                  <a:gd name="T10" fmla="*/ 127 w 128"/>
                  <a:gd name="T11" fmla="*/ 111 h 217"/>
                  <a:gd name="T12" fmla="*/ 116 w 128"/>
                  <a:gd name="T13" fmla="*/ 145 h 217"/>
                  <a:gd name="T14" fmla="*/ 94 w 128"/>
                  <a:gd name="T15" fmla="*/ 181 h 217"/>
                  <a:gd name="T16" fmla="*/ 60 w 128"/>
                  <a:gd name="T17" fmla="*/ 217 h 217"/>
                  <a:gd name="T18" fmla="*/ 49 w 128"/>
                  <a:gd name="T19" fmla="*/ 213 h 217"/>
                  <a:gd name="T20" fmla="*/ 38 w 128"/>
                  <a:gd name="T21" fmla="*/ 210 h 217"/>
                  <a:gd name="T22" fmla="*/ 26 w 128"/>
                  <a:gd name="T23" fmla="*/ 205 h 217"/>
                  <a:gd name="T24" fmla="*/ 16 w 128"/>
                  <a:gd name="T25" fmla="*/ 201 h 217"/>
                  <a:gd name="T26" fmla="*/ 8 w 128"/>
                  <a:gd name="T27" fmla="*/ 196 h 217"/>
                  <a:gd name="T28" fmla="*/ 2 w 128"/>
                  <a:gd name="T29" fmla="*/ 190 h 217"/>
                  <a:gd name="T30" fmla="*/ 0 w 128"/>
                  <a:gd name="T31" fmla="*/ 183 h 217"/>
                  <a:gd name="T32" fmla="*/ 1 w 128"/>
                  <a:gd name="T33" fmla="*/ 178 h 217"/>
                  <a:gd name="T34" fmla="*/ 13 w 128"/>
                  <a:gd name="T35" fmla="*/ 171 h 217"/>
                  <a:gd name="T36" fmla="*/ 29 w 128"/>
                  <a:gd name="T37" fmla="*/ 161 h 217"/>
                  <a:gd name="T38" fmla="*/ 46 w 128"/>
                  <a:gd name="T39" fmla="*/ 150 h 217"/>
                  <a:gd name="T40" fmla="*/ 63 w 128"/>
                  <a:gd name="T41" fmla="*/ 134 h 217"/>
                  <a:gd name="T42" fmla="*/ 79 w 128"/>
                  <a:gd name="T43" fmla="*/ 112 h 217"/>
                  <a:gd name="T44" fmla="*/ 91 w 128"/>
                  <a:gd name="T45" fmla="*/ 83 h 217"/>
                  <a:gd name="T46" fmla="*/ 97 w 128"/>
                  <a:gd name="T47" fmla="*/ 46 h 217"/>
                  <a:gd name="T48" fmla="*/ 94 w 128"/>
                  <a:gd name="T49" fmla="*/ 0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8" h="217">
                    <a:moveTo>
                      <a:pt x="94" y="0"/>
                    </a:moveTo>
                    <a:lnTo>
                      <a:pt x="105" y="9"/>
                    </a:lnTo>
                    <a:lnTo>
                      <a:pt x="115" y="27"/>
                    </a:lnTo>
                    <a:lnTo>
                      <a:pt x="123" y="50"/>
                    </a:lnTo>
                    <a:lnTo>
                      <a:pt x="128" y="78"/>
                    </a:lnTo>
                    <a:lnTo>
                      <a:pt x="127" y="111"/>
                    </a:lnTo>
                    <a:lnTo>
                      <a:pt x="116" y="145"/>
                    </a:lnTo>
                    <a:lnTo>
                      <a:pt x="94" y="181"/>
                    </a:lnTo>
                    <a:lnTo>
                      <a:pt x="60" y="217"/>
                    </a:lnTo>
                    <a:lnTo>
                      <a:pt x="49" y="213"/>
                    </a:lnTo>
                    <a:lnTo>
                      <a:pt x="38" y="210"/>
                    </a:lnTo>
                    <a:lnTo>
                      <a:pt x="26" y="205"/>
                    </a:lnTo>
                    <a:lnTo>
                      <a:pt x="16" y="201"/>
                    </a:lnTo>
                    <a:lnTo>
                      <a:pt x="8" y="196"/>
                    </a:lnTo>
                    <a:lnTo>
                      <a:pt x="2" y="190"/>
                    </a:lnTo>
                    <a:lnTo>
                      <a:pt x="0" y="183"/>
                    </a:lnTo>
                    <a:lnTo>
                      <a:pt x="1" y="178"/>
                    </a:lnTo>
                    <a:lnTo>
                      <a:pt x="13" y="171"/>
                    </a:lnTo>
                    <a:lnTo>
                      <a:pt x="29" y="161"/>
                    </a:lnTo>
                    <a:lnTo>
                      <a:pt x="46" y="150"/>
                    </a:lnTo>
                    <a:lnTo>
                      <a:pt x="63" y="134"/>
                    </a:lnTo>
                    <a:lnTo>
                      <a:pt x="79" y="112"/>
                    </a:lnTo>
                    <a:lnTo>
                      <a:pt x="91" y="83"/>
                    </a:lnTo>
                    <a:lnTo>
                      <a:pt x="97" y="46"/>
                    </a:lnTo>
                    <a:lnTo>
                      <a:pt x="94"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5853" name="Freeform 13"/>
              <p:cNvSpPr>
                <a:spLocks/>
              </p:cNvSpPr>
              <p:nvPr userDrawn="1"/>
            </p:nvSpPr>
            <p:spPr bwMode="ltGray">
              <a:xfrm rot="373331" flipH="1">
                <a:off x="313" y="3110"/>
                <a:ext cx="85" cy="93"/>
              </a:xfrm>
              <a:custGeom>
                <a:avLst/>
                <a:gdLst>
                  <a:gd name="T0" fmla="*/ 75 w 117"/>
                  <a:gd name="T1" fmla="*/ 0 h 132"/>
                  <a:gd name="T2" fmla="*/ 0 w 117"/>
                  <a:gd name="T3" fmla="*/ 25 h 132"/>
                  <a:gd name="T4" fmla="*/ 3 w 117"/>
                  <a:gd name="T5" fmla="*/ 26 h 132"/>
                  <a:gd name="T6" fmla="*/ 14 w 117"/>
                  <a:gd name="T7" fmla="*/ 29 h 132"/>
                  <a:gd name="T8" fmla="*/ 29 w 117"/>
                  <a:gd name="T9" fmla="*/ 36 h 132"/>
                  <a:gd name="T10" fmla="*/ 46 w 117"/>
                  <a:gd name="T11" fmla="*/ 47 h 132"/>
                  <a:gd name="T12" fmla="*/ 66 w 117"/>
                  <a:gd name="T13" fmla="*/ 62 h 132"/>
                  <a:gd name="T14" fmla="*/ 84 w 117"/>
                  <a:gd name="T15" fmla="*/ 80 h 132"/>
                  <a:gd name="T16" fmla="*/ 102 w 117"/>
                  <a:gd name="T17" fmla="*/ 103 h 132"/>
                  <a:gd name="T18" fmla="*/ 116 w 117"/>
                  <a:gd name="T19" fmla="*/ 132 h 132"/>
                  <a:gd name="T20" fmla="*/ 117 w 117"/>
                  <a:gd name="T21" fmla="*/ 120 h 132"/>
                  <a:gd name="T22" fmla="*/ 115 w 117"/>
                  <a:gd name="T23" fmla="*/ 107 h 132"/>
                  <a:gd name="T24" fmla="*/ 108 w 117"/>
                  <a:gd name="T25" fmla="*/ 90 h 132"/>
                  <a:gd name="T26" fmla="*/ 99 w 117"/>
                  <a:gd name="T27" fmla="*/ 74 h 132"/>
                  <a:gd name="T28" fmla="*/ 89 w 117"/>
                  <a:gd name="T29" fmla="*/ 58 h 132"/>
                  <a:gd name="T30" fmla="*/ 78 w 117"/>
                  <a:gd name="T31" fmla="*/ 45 h 132"/>
                  <a:gd name="T32" fmla="*/ 67 w 117"/>
                  <a:gd name="T33" fmla="*/ 36 h 132"/>
                  <a:gd name="T34" fmla="*/ 58 w 117"/>
                  <a:gd name="T35" fmla="*/ 32 h 132"/>
                  <a:gd name="T36" fmla="*/ 69 w 117"/>
                  <a:gd name="T37" fmla="*/ 29 h 132"/>
                  <a:gd name="T38" fmla="*/ 79 w 117"/>
                  <a:gd name="T39" fmla="*/ 28 h 132"/>
                  <a:gd name="T40" fmla="*/ 89 w 117"/>
                  <a:gd name="T41" fmla="*/ 26 h 132"/>
                  <a:gd name="T42" fmla="*/ 98 w 117"/>
                  <a:gd name="T43" fmla="*/ 25 h 132"/>
                  <a:gd name="T44" fmla="*/ 105 w 117"/>
                  <a:gd name="T45" fmla="*/ 24 h 132"/>
                  <a:gd name="T46" fmla="*/ 109 w 117"/>
                  <a:gd name="T47" fmla="*/ 22 h 132"/>
                  <a:gd name="T48" fmla="*/ 113 w 117"/>
                  <a:gd name="T49" fmla="*/ 21 h 132"/>
                  <a:gd name="T50" fmla="*/ 114 w 117"/>
                  <a:gd name="T51" fmla="*/ 21 h 132"/>
                  <a:gd name="T52" fmla="*/ 75 w 117"/>
                  <a:gd name="T53" fmla="*/ 0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 h="132">
                    <a:moveTo>
                      <a:pt x="75" y="0"/>
                    </a:moveTo>
                    <a:lnTo>
                      <a:pt x="0" y="25"/>
                    </a:lnTo>
                    <a:lnTo>
                      <a:pt x="3" y="26"/>
                    </a:lnTo>
                    <a:lnTo>
                      <a:pt x="14" y="29"/>
                    </a:lnTo>
                    <a:lnTo>
                      <a:pt x="29" y="36"/>
                    </a:lnTo>
                    <a:lnTo>
                      <a:pt x="46" y="47"/>
                    </a:lnTo>
                    <a:lnTo>
                      <a:pt x="66" y="62"/>
                    </a:lnTo>
                    <a:lnTo>
                      <a:pt x="84" y="80"/>
                    </a:lnTo>
                    <a:lnTo>
                      <a:pt x="102" y="103"/>
                    </a:lnTo>
                    <a:lnTo>
                      <a:pt x="116" y="132"/>
                    </a:lnTo>
                    <a:lnTo>
                      <a:pt x="117" y="120"/>
                    </a:lnTo>
                    <a:lnTo>
                      <a:pt x="115" y="107"/>
                    </a:lnTo>
                    <a:lnTo>
                      <a:pt x="108" y="90"/>
                    </a:lnTo>
                    <a:lnTo>
                      <a:pt x="99" y="74"/>
                    </a:lnTo>
                    <a:lnTo>
                      <a:pt x="89" y="58"/>
                    </a:lnTo>
                    <a:lnTo>
                      <a:pt x="78" y="45"/>
                    </a:lnTo>
                    <a:lnTo>
                      <a:pt x="67" y="36"/>
                    </a:lnTo>
                    <a:lnTo>
                      <a:pt x="58" y="32"/>
                    </a:lnTo>
                    <a:lnTo>
                      <a:pt x="69" y="29"/>
                    </a:lnTo>
                    <a:lnTo>
                      <a:pt x="79" y="28"/>
                    </a:lnTo>
                    <a:lnTo>
                      <a:pt x="89" y="26"/>
                    </a:lnTo>
                    <a:lnTo>
                      <a:pt x="98" y="25"/>
                    </a:lnTo>
                    <a:lnTo>
                      <a:pt x="105" y="24"/>
                    </a:lnTo>
                    <a:lnTo>
                      <a:pt x="109" y="22"/>
                    </a:lnTo>
                    <a:lnTo>
                      <a:pt x="113" y="21"/>
                    </a:lnTo>
                    <a:lnTo>
                      <a:pt x="114" y="21"/>
                    </a:lnTo>
                    <a:lnTo>
                      <a:pt x="75"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5854" name="Freeform 14"/>
              <p:cNvSpPr>
                <a:spLocks/>
              </p:cNvSpPr>
              <p:nvPr userDrawn="1"/>
            </p:nvSpPr>
            <p:spPr bwMode="ltGray">
              <a:xfrm rot="373331" flipH="1">
                <a:off x="289" y="3135"/>
                <a:ext cx="21" cy="55"/>
              </a:xfrm>
              <a:custGeom>
                <a:avLst/>
                <a:gdLst>
                  <a:gd name="T0" fmla="*/ 29 w 29"/>
                  <a:gd name="T1" fmla="*/ 0 h 77"/>
                  <a:gd name="T2" fmla="*/ 23 w 29"/>
                  <a:gd name="T3" fmla="*/ 0 h 77"/>
                  <a:gd name="T4" fmla="*/ 16 w 29"/>
                  <a:gd name="T5" fmla="*/ 4 h 77"/>
                  <a:gd name="T6" fmla="*/ 9 w 29"/>
                  <a:gd name="T7" fmla="*/ 9 h 77"/>
                  <a:gd name="T8" fmla="*/ 4 w 29"/>
                  <a:gd name="T9" fmla="*/ 19 h 77"/>
                  <a:gd name="T10" fmla="*/ 1 w 29"/>
                  <a:gd name="T11" fmla="*/ 30 h 77"/>
                  <a:gd name="T12" fmla="*/ 0 w 29"/>
                  <a:gd name="T13" fmla="*/ 44 h 77"/>
                  <a:gd name="T14" fmla="*/ 3 w 29"/>
                  <a:gd name="T15" fmla="*/ 60 h 77"/>
                  <a:gd name="T16" fmla="*/ 11 w 29"/>
                  <a:gd name="T17" fmla="*/ 77 h 77"/>
                  <a:gd name="T18" fmla="*/ 15 w 29"/>
                  <a:gd name="T19" fmla="*/ 53 h 77"/>
                  <a:gd name="T20" fmla="*/ 19 w 29"/>
                  <a:gd name="T21" fmla="*/ 37 h 77"/>
                  <a:gd name="T22" fmla="*/ 23 w 29"/>
                  <a:gd name="T23" fmla="*/ 22 h 77"/>
                  <a:gd name="T24" fmla="*/ 29 w 29"/>
                  <a:gd name="T25" fmla="*/ 0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 h="77">
                    <a:moveTo>
                      <a:pt x="29" y="0"/>
                    </a:moveTo>
                    <a:lnTo>
                      <a:pt x="23" y="0"/>
                    </a:lnTo>
                    <a:lnTo>
                      <a:pt x="16" y="4"/>
                    </a:lnTo>
                    <a:lnTo>
                      <a:pt x="9" y="9"/>
                    </a:lnTo>
                    <a:lnTo>
                      <a:pt x="4" y="19"/>
                    </a:lnTo>
                    <a:lnTo>
                      <a:pt x="1" y="30"/>
                    </a:lnTo>
                    <a:lnTo>
                      <a:pt x="0" y="44"/>
                    </a:lnTo>
                    <a:lnTo>
                      <a:pt x="3" y="60"/>
                    </a:lnTo>
                    <a:lnTo>
                      <a:pt x="11" y="77"/>
                    </a:lnTo>
                    <a:lnTo>
                      <a:pt x="15" y="53"/>
                    </a:lnTo>
                    <a:lnTo>
                      <a:pt x="19" y="37"/>
                    </a:lnTo>
                    <a:lnTo>
                      <a:pt x="23" y="22"/>
                    </a:lnTo>
                    <a:lnTo>
                      <a:pt x="29"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grpSp>
            <p:nvGrpSpPr>
              <p:cNvPr id="35855" name="Group 15"/>
              <p:cNvGrpSpPr>
                <a:grpSpLocks/>
              </p:cNvGrpSpPr>
              <p:nvPr userDrawn="1"/>
            </p:nvGrpSpPr>
            <p:grpSpPr bwMode="auto">
              <a:xfrm rot="10886446" flipH="1">
                <a:off x="335" y="3251"/>
                <a:ext cx="608" cy="369"/>
                <a:chOff x="-366" y="1704"/>
                <a:chExt cx="608" cy="369"/>
              </a:xfrm>
            </p:grpSpPr>
            <p:sp>
              <p:nvSpPr>
                <p:cNvPr id="35856" name="Freeform 16"/>
                <p:cNvSpPr>
                  <a:spLocks/>
                </p:cNvSpPr>
                <p:nvPr userDrawn="1"/>
              </p:nvSpPr>
              <p:spPr bwMode="ltGray">
                <a:xfrm rot="4200091">
                  <a:off x="-243" y="1807"/>
                  <a:ext cx="143" cy="390"/>
                </a:xfrm>
                <a:custGeom>
                  <a:avLst/>
                  <a:gdLst>
                    <a:gd name="T0" fmla="*/ 12 w 207"/>
                    <a:gd name="T1" fmla="*/ 44 h 564"/>
                    <a:gd name="T2" fmla="*/ 6 w 207"/>
                    <a:gd name="T3" fmla="*/ 72 h 564"/>
                    <a:gd name="T4" fmla="*/ 3 w 207"/>
                    <a:gd name="T5" fmla="*/ 99 h 564"/>
                    <a:gd name="T6" fmla="*/ 0 w 207"/>
                    <a:gd name="T7" fmla="*/ 125 h 564"/>
                    <a:gd name="T8" fmla="*/ 0 w 207"/>
                    <a:gd name="T9" fmla="*/ 151 h 564"/>
                    <a:gd name="T10" fmla="*/ 3 w 207"/>
                    <a:gd name="T11" fmla="*/ 180 h 564"/>
                    <a:gd name="T12" fmla="*/ 7 w 207"/>
                    <a:gd name="T13" fmla="*/ 211 h 564"/>
                    <a:gd name="T14" fmla="*/ 16 w 207"/>
                    <a:gd name="T15" fmla="*/ 247 h 564"/>
                    <a:gd name="T16" fmla="*/ 29 w 207"/>
                    <a:gd name="T17" fmla="*/ 287 h 564"/>
                    <a:gd name="T18" fmla="*/ 43 w 207"/>
                    <a:gd name="T19" fmla="*/ 325 h 564"/>
                    <a:gd name="T20" fmla="*/ 61 w 207"/>
                    <a:gd name="T21" fmla="*/ 364 h 564"/>
                    <a:gd name="T22" fmla="*/ 83 w 207"/>
                    <a:gd name="T23" fmla="*/ 406 h 564"/>
                    <a:gd name="T24" fmla="*/ 106 w 207"/>
                    <a:gd name="T25" fmla="*/ 446 h 564"/>
                    <a:gd name="T26" fmla="*/ 132 w 207"/>
                    <a:gd name="T27" fmla="*/ 483 h 564"/>
                    <a:gd name="T28" fmla="*/ 157 w 207"/>
                    <a:gd name="T29" fmla="*/ 516 h 564"/>
                    <a:gd name="T30" fmla="*/ 182 w 207"/>
                    <a:gd name="T31" fmla="*/ 544 h 564"/>
                    <a:gd name="T32" fmla="*/ 207 w 207"/>
                    <a:gd name="T33" fmla="*/ 564 h 564"/>
                    <a:gd name="T34" fmla="*/ 160 w 207"/>
                    <a:gd name="T35" fmla="*/ 501 h 564"/>
                    <a:gd name="T36" fmla="*/ 127 w 207"/>
                    <a:gd name="T37" fmla="*/ 448 h 564"/>
                    <a:gd name="T38" fmla="*/ 103 w 207"/>
                    <a:gd name="T39" fmla="*/ 405 h 564"/>
                    <a:gd name="T40" fmla="*/ 87 w 207"/>
                    <a:gd name="T41" fmla="*/ 368 h 564"/>
                    <a:gd name="T42" fmla="*/ 75 w 207"/>
                    <a:gd name="T43" fmla="*/ 337 h 564"/>
                    <a:gd name="T44" fmla="*/ 68 w 207"/>
                    <a:gd name="T45" fmla="*/ 309 h 564"/>
                    <a:gd name="T46" fmla="*/ 63 w 207"/>
                    <a:gd name="T47" fmla="*/ 285 h 564"/>
                    <a:gd name="T48" fmla="*/ 56 w 207"/>
                    <a:gd name="T49" fmla="*/ 261 h 564"/>
                    <a:gd name="T50" fmla="*/ 44 w 207"/>
                    <a:gd name="T51" fmla="*/ 205 h 564"/>
                    <a:gd name="T52" fmla="*/ 41 w 207"/>
                    <a:gd name="T53" fmla="*/ 140 h 564"/>
                    <a:gd name="T54" fmla="*/ 43 w 207"/>
                    <a:gd name="T55" fmla="*/ 68 h 564"/>
                    <a:gd name="T56" fmla="*/ 50 w 207"/>
                    <a:gd name="T57" fmla="*/ 0 h 564"/>
                    <a:gd name="T58" fmla="*/ 12 w 207"/>
                    <a:gd name="T59" fmla="*/ 44 h 5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07" h="564">
                      <a:moveTo>
                        <a:pt x="12" y="44"/>
                      </a:moveTo>
                      <a:lnTo>
                        <a:pt x="6" y="72"/>
                      </a:lnTo>
                      <a:lnTo>
                        <a:pt x="3" y="99"/>
                      </a:lnTo>
                      <a:lnTo>
                        <a:pt x="0" y="125"/>
                      </a:lnTo>
                      <a:lnTo>
                        <a:pt x="0" y="151"/>
                      </a:lnTo>
                      <a:lnTo>
                        <a:pt x="3" y="180"/>
                      </a:lnTo>
                      <a:lnTo>
                        <a:pt x="7" y="211"/>
                      </a:lnTo>
                      <a:lnTo>
                        <a:pt x="16" y="247"/>
                      </a:lnTo>
                      <a:lnTo>
                        <a:pt x="29" y="287"/>
                      </a:lnTo>
                      <a:lnTo>
                        <a:pt x="43" y="325"/>
                      </a:lnTo>
                      <a:lnTo>
                        <a:pt x="61" y="364"/>
                      </a:lnTo>
                      <a:lnTo>
                        <a:pt x="83" y="406"/>
                      </a:lnTo>
                      <a:lnTo>
                        <a:pt x="106" y="446"/>
                      </a:lnTo>
                      <a:lnTo>
                        <a:pt x="132" y="483"/>
                      </a:lnTo>
                      <a:lnTo>
                        <a:pt x="157" y="516"/>
                      </a:lnTo>
                      <a:lnTo>
                        <a:pt x="182" y="544"/>
                      </a:lnTo>
                      <a:lnTo>
                        <a:pt x="207" y="564"/>
                      </a:lnTo>
                      <a:lnTo>
                        <a:pt x="160" y="501"/>
                      </a:lnTo>
                      <a:lnTo>
                        <a:pt x="127" y="448"/>
                      </a:lnTo>
                      <a:lnTo>
                        <a:pt x="103" y="405"/>
                      </a:lnTo>
                      <a:lnTo>
                        <a:pt x="87" y="368"/>
                      </a:lnTo>
                      <a:lnTo>
                        <a:pt x="75" y="337"/>
                      </a:lnTo>
                      <a:lnTo>
                        <a:pt x="68" y="309"/>
                      </a:lnTo>
                      <a:lnTo>
                        <a:pt x="63" y="285"/>
                      </a:lnTo>
                      <a:lnTo>
                        <a:pt x="56" y="261"/>
                      </a:lnTo>
                      <a:lnTo>
                        <a:pt x="44" y="205"/>
                      </a:lnTo>
                      <a:lnTo>
                        <a:pt x="41" y="140"/>
                      </a:lnTo>
                      <a:lnTo>
                        <a:pt x="43" y="68"/>
                      </a:lnTo>
                      <a:lnTo>
                        <a:pt x="50" y="0"/>
                      </a:lnTo>
                      <a:lnTo>
                        <a:pt x="12" y="4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5857" name="Freeform 17"/>
                <p:cNvSpPr>
                  <a:spLocks/>
                </p:cNvSpPr>
                <p:nvPr userDrawn="1"/>
              </p:nvSpPr>
              <p:spPr bwMode="ltGray">
                <a:xfrm rot="4200091">
                  <a:off x="124" y="1761"/>
                  <a:ext cx="33" cy="160"/>
                </a:xfrm>
                <a:custGeom>
                  <a:avLst/>
                  <a:gdLst>
                    <a:gd name="T0" fmla="*/ 0 w 47"/>
                    <a:gd name="T1" fmla="*/ 19 h 232"/>
                    <a:gd name="T2" fmla="*/ 14 w 47"/>
                    <a:gd name="T3" fmla="*/ 55 h 232"/>
                    <a:gd name="T4" fmla="*/ 22 w 47"/>
                    <a:gd name="T5" fmla="*/ 101 h 232"/>
                    <a:gd name="T6" fmla="*/ 24 w 47"/>
                    <a:gd name="T7" fmla="*/ 159 h 232"/>
                    <a:gd name="T8" fmla="*/ 19 w 47"/>
                    <a:gd name="T9" fmla="*/ 232 h 232"/>
                    <a:gd name="T10" fmla="*/ 45 w 47"/>
                    <a:gd name="T11" fmla="*/ 217 h 232"/>
                    <a:gd name="T12" fmla="*/ 47 w 47"/>
                    <a:gd name="T13" fmla="*/ 178 h 232"/>
                    <a:gd name="T14" fmla="*/ 47 w 47"/>
                    <a:gd name="T15" fmla="*/ 140 h 232"/>
                    <a:gd name="T16" fmla="*/ 45 w 47"/>
                    <a:gd name="T17" fmla="*/ 103 h 232"/>
                    <a:gd name="T18" fmla="*/ 41 w 47"/>
                    <a:gd name="T19" fmla="*/ 71 h 232"/>
                    <a:gd name="T20" fmla="*/ 36 w 47"/>
                    <a:gd name="T21" fmla="*/ 52 h 232"/>
                    <a:gd name="T22" fmla="*/ 29 w 47"/>
                    <a:gd name="T23" fmla="*/ 34 h 232"/>
                    <a:gd name="T24" fmla="*/ 22 w 47"/>
                    <a:gd name="T25" fmla="*/ 17 h 232"/>
                    <a:gd name="T26" fmla="*/ 13 w 47"/>
                    <a:gd name="T27" fmla="*/ 0 h 232"/>
                    <a:gd name="T28" fmla="*/ 0 w 47"/>
                    <a:gd name="T29" fmla="*/ 19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 h="232">
                      <a:moveTo>
                        <a:pt x="0" y="19"/>
                      </a:moveTo>
                      <a:lnTo>
                        <a:pt x="14" y="55"/>
                      </a:lnTo>
                      <a:lnTo>
                        <a:pt x="22" y="101"/>
                      </a:lnTo>
                      <a:lnTo>
                        <a:pt x="24" y="159"/>
                      </a:lnTo>
                      <a:lnTo>
                        <a:pt x="19" y="232"/>
                      </a:lnTo>
                      <a:lnTo>
                        <a:pt x="45" y="217"/>
                      </a:lnTo>
                      <a:lnTo>
                        <a:pt x="47" y="178"/>
                      </a:lnTo>
                      <a:lnTo>
                        <a:pt x="47" y="140"/>
                      </a:lnTo>
                      <a:lnTo>
                        <a:pt x="45" y="103"/>
                      </a:lnTo>
                      <a:lnTo>
                        <a:pt x="41" y="71"/>
                      </a:lnTo>
                      <a:lnTo>
                        <a:pt x="36" y="52"/>
                      </a:lnTo>
                      <a:lnTo>
                        <a:pt x="29" y="34"/>
                      </a:lnTo>
                      <a:lnTo>
                        <a:pt x="22" y="17"/>
                      </a:lnTo>
                      <a:lnTo>
                        <a:pt x="13" y="0"/>
                      </a:lnTo>
                      <a:lnTo>
                        <a:pt x="0" y="1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5858" name="Freeform 18"/>
                <p:cNvSpPr>
                  <a:spLocks/>
                </p:cNvSpPr>
                <p:nvPr userDrawn="1"/>
              </p:nvSpPr>
              <p:spPr bwMode="ltGray">
                <a:xfrm rot="4200091">
                  <a:off x="199" y="1720"/>
                  <a:ext cx="60" cy="27"/>
                </a:xfrm>
                <a:custGeom>
                  <a:avLst/>
                  <a:gdLst>
                    <a:gd name="T0" fmla="*/ 87 w 87"/>
                    <a:gd name="T1" fmla="*/ 22 h 40"/>
                    <a:gd name="T2" fmla="*/ 77 w 87"/>
                    <a:gd name="T3" fmla="*/ 17 h 40"/>
                    <a:gd name="T4" fmla="*/ 68 w 87"/>
                    <a:gd name="T5" fmla="*/ 12 h 40"/>
                    <a:gd name="T6" fmla="*/ 58 w 87"/>
                    <a:gd name="T7" fmla="*/ 7 h 40"/>
                    <a:gd name="T8" fmla="*/ 47 w 87"/>
                    <a:gd name="T9" fmla="*/ 5 h 40"/>
                    <a:gd name="T10" fmla="*/ 37 w 87"/>
                    <a:gd name="T11" fmla="*/ 3 h 40"/>
                    <a:gd name="T12" fmla="*/ 26 w 87"/>
                    <a:gd name="T13" fmla="*/ 2 h 40"/>
                    <a:gd name="T14" fmla="*/ 13 w 87"/>
                    <a:gd name="T15" fmla="*/ 0 h 40"/>
                    <a:gd name="T16" fmla="*/ 0 w 87"/>
                    <a:gd name="T17" fmla="*/ 2 h 40"/>
                    <a:gd name="T18" fmla="*/ 6 w 87"/>
                    <a:gd name="T19" fmla="*/ 6 h 40"/>
                    <a:gd name="T20" fmla="*/ 14 w 87"/>
                    <a:gd name="T21" fmla="*/ 10 h 40"/>
                    <a:gd name="T22" fmla="*/ 22 w 87"/>
                    <a:gd name="T23" fmla="*/ 14 h 40"/>
                    <a:gd name="T24" fmla="*/ 33 w 87"/>
                    <a:gd name="T25" fmla="*/ 18 h 40"/>
                    <a:gd name="T26" fmla="*/ 42 w 87"/>
                    <a:gd name="T27" fmla="*/ 22 h 40"/>
                    <a:gd name="T28" fmla="*/ 52 w 87"/>
                    <a:gd name="T29" fmla="*/ 27 h 40"/>
                    <a:gd name="T30" fmla="*/ 64 w 87"/>
                    <a:gd name="T31" fmla="*/ 33 h 40"/>
                    <a:gd name="T32" fmla="*/ 74 w 87"/>
                    <a:gd name="T33" fmla="*/ 40 h 40"/>
                    <a:gd name="T34" fmla="*/ 87 w 87"/>
                    <a:gd name="T35" fmla="*/ 22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7" h="40">
                      <a:moveTo>
                        <a:pt x="87" y="22"/>
                      </a:moveTo>
                      <a:lnTo>
                        <a:pt x="77" y="17"/>
                      </a:lnTo>
                      <a:lnTo>
                        <a:pt x="68" y="12"/>
                      </a:lnTo>
                      <a:lnTo>
                        <a:pt x="58" y="7"/>
                      </a:lnTo>
                      <a:lnTo>
                        <a:pt x="47" y="5"/>
                      </a:lnTo>
                      <a:lnTo>
                        <a:pt x="37" y="3"/>
                      </a:lnTo>
                      <a:lnTo>
                        <a:pt x="26" y="2"/>
                      </a:lnTo>
                      <a:lnTo>
                        <a:pt x="13" y="0"/>
                      </a:lnTo>
                      <a:lnTo>
                        <a:pt x="0" y="2"/>
                      </a:lnTo>
                      <a:lnTo>
                        <a:pt x="6" y="6"/>
                      </a:lnTo>
                      <a:lnTo>
                        <a:pt x="14" y="10"/>
                      </a:lnTo>
                      <a:lnTo>
                        <a:pt x="22" y="14"/>
                      </a:lnTo>
                      <a:lnTo>
                        <a:pt x="33" y="18"/>
                      </a:lnTo>
                      <a:lnTo>
                        <a:pt x="42" y="22"/>
                      </a:lnTo>
                      <a:lnTo>
                        <a:pt x="52" y="27"/>
                      </a:lnTo>
                      <a:lnTo>
                        <a:pt x="64" y="33"/>
                      </a:lnTo>
                      <a:lnTo>
                        <a:pt x="74" y="40"/>
                      </a:lnTo>
                      <a:lnTo>
                        <a:pt x="87" y="22"/>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grpSp>
        </p:grpSp>
        <p:grpSp>
          <p:nvGrpSpPr>
            <p:cNvPr id="35859" name="Group 19"/>
            <p:cNvGrpSpPr>
              <a:grpSpLocks/>
            </p:cNvGrpSpPr>
            <p:nvPr/>
          </p:nvGrpSpPr>
          <p:grpSpPr bwMode="auto">
            <a:xfrm rot="-15351438">
              <a:off x="343" y="3854"/>
              <a:ext cx="392" cy="424"/>
              <a:chOff x="1727" y="866"/>
              <a:chExt cx="129" cy="157"/>
            </a:xfrm>
          </p:grpSpPr>
          <p:sp>
            <p:nvSpPr>
              <p:cNvPr id="35860" name="Freeform 20"/>
              <p:cNvSpPr>
                <a:spLocks/>
              </p:cNvSpPr>
              <p:nvPr userDrawn="1"/>
            </p:nvSpPr>
            <p:spPr bwMode="ltGray">
              <a:xfrm>
                <a:off x="1727" y="866"/>
                <a:ext cx="41" cy="59"/>
              </a:xfrm>
              <a:custGeom>
                <a:avLst/>
                <a:gdLst>
                  <a:gd name="T0" fmla="*/ 83 w 83"/>
                  <a:gd name="T1" fmla="*/ 28 h 117"/>
                  <a:gd name="T2" fmla="*/ 27 w 83"/>
                  <a:gd name="T3" fmla="*/ 0 h 117"/>
                  <a:gd name="T4" fmla="*/ 0 w 83"/>
                  <a:gd name="T5" fmla="*/ 117 h 117"/>
                  <a:gd name="T6" fmla="*/ 83 w 83"/>
                  <a:gd name="T7" fmla="*/ 28 h 117"/>
                </a:gdLst>
                <a:ahLst/>
                <a:cxnLst>
                  <a:cxn ang="0">
                    <a:pos x="T0" y="T1"/>
                  </a:cxn>
                  <a:cxn ang="0">
                    <a:pos x="T2" y="T3"/>
                  </a:cxn>
                  <a:cxn ang="0">
                    <a:pos x="T4" y="T5"/>
                  </a:cxn>
                  <a:cxn ang="0">
                    <a:pos x="T6" y="T7"/>
                  </a:cxn>
                </a:cxnLst>
                <a:rect l="0" t="0" r="r" b="b"/>
                <a:pathLst>
                  <a:path w="83" h="117">
                    <a:moveTo>
                      <a:pt x="83" y="28"/>
                    </a:moveTo>
                    <a:lnTo>
                      <a:pt x="27" y="0"/>
                    </a:lnTo>
                    <a:lnTo>
                      <a:pt x="0" y="117"/>
                    </a:lnTo>
                    <a:lnTo>
                      <a:pt x="83" y="2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5861" name="Freeform 21"/>
              <p:cNvSpPr>
                <a:spLocks/>
              </p:cNvSpPr>
              <p:nvPr userDrawn="1"/>
            </p:nvSpPr>
            <p:spPr bwMode="ltGray">
              <a:xfrm>
                <a:off x="1786" y="894"/>
                <a:ext cx="70" cy="49"/>
              </a:xfrm>
              <a:custGeom>
                <a:avLst/>
                <a:gdLst>
                  <a:gd name="T0" fmla="*/ 0 w 140"/>
                  <a:gd name="T1" fmla="*/ 98 h 98"/>
                  <a:gd name="T2" fmla="*/ 118 w 140"/>
                  <a:gd name="T3" fmla="*/ 0 h 98"/>
                  <a:gd name="T4" fmla="*/ 140 w 140"/>
                  <a:gd name="T5" fmla="*/ 49 h 98"/>
                  <a:gd name="T6" fmla="*/ 0 w 140"/>
                  <a:gd name="T7" fmla="*/ 98 h 98"/>
                </a:gdLst>
                <a:ahLst/>
                <a:cxnLst>
                  <a:cxn ang="0">
                    <a:pos x="T0" y="T1"/>
                  </a:cxn>
                  <a:cxn ang="0">
                    <a:pos x="T2" y="T3"/>
                  </a:cxn>
                  <a:cxn ang="0">
                    <a:pos x="T4" y="T5"/>
                  </a:cxn>
                  <a:cxn ang="0">
                    <a:pos x="T6" y="T7"/>
                  </a:cxn>
                </a:cxnLst>
                <a:rect l="0" t="0" r="r" b="b"/>
                <a:pathLst>
                  <a:path w="140" h="98">
                    <a:moveTo>
                      <a:pt x="0" y="98"/>
                    </a:moveTo>
                    <a:lnTo>
                      <a:pt x="118" y="0"/>
                    </a:lnTo>
                    <a:lnTo>
                      <a:pt x="140" y="49"/>
                    </a:lnTo>
                    <a:lnTo>
                      <a:pt x="0" y="9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5862" name="Freeform 22"/>
              <p:cNvSpPr>
                <a:spLocks/>
              </p:cNvSpPr>
              <p:nvPr userDrawn="1"/>
            </p:nvSpPr>
            <p:spPr bwMode="ltGray">
              <a:xfrm>
                <a:off x="1772" y="998"/>
                <a:ext cx="73" cy="25"/>
              </a:xfrm>
              <a:custGeom>
                <a:avLst/>
                <a:gdLst>
                  <a:gd name="T0" fmla="*/ 0 w 145"/>
                  <a:gd name="T1" fmla="*/ 7 h 49"/>
                  <a:gd name="T2" fmla="*/ 145 w 145"/>
                  <a:gd name="T3" fmla="*/ 0 h 49"/>
                  <a:gd name="T4" fmla="*/ 131 w 145"/>
                  <a:gd name="T5" fmla="*/ 49 h 49"/>
                  <a:gd name="T6" fmla="*/ 0 w 145"/>
                  <a:gd name="T7" fmla="*/ 7 h 49"/>
                </a:gdLst>
                <a:ahLst/>
                <a:cxnLst>
                  <a:cxn ang="0">
                    <a:pos x="T0" y="T1"/>
                  </a:cxn>
                  <a:cxn ang="0">
                    <a:pos x="T2" y="T3"/>
                  </a:cxn>
                  <a:cxn ang="0">
                    <a:pos x="T4" y="T5"/>
                  </a:cxn>
                  <a:cxn ang="0">
                    <a:pos x="T6" y="T7"/>
                  </a:cxn>
                </a:cxnLst>
                <a:rect l="0" t="0" r="r" b="b"/>
                <a:pathLst>
                  <a:path w="145" h="49">
                    <a:moveTo>
                      <a:pt x="0" y="7"/>
                    </a:moveTo>
                    <a:lnTo>
                      <a:pt x="145" y="0"/>
                    </a:lnTo>
                    <a:lnTo>
                      <a:pt x="131" y="49"/>
                    </a:lnTo>
                    <a:lnTo>
                      <a:pt x="0" y="7"/>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grpSp>
        <p:grpSp>
          <p:nvGrpSpPr>
            <p:cNvPr id="35863" name="Group 23"/>
            <p:cNvGrpSpPr>
              <a:grpSpLocks/>
            </p:cNvGrpSpPr>
            <p:nvPr/>
          </p:nvGrpSpPr>
          <p:grpSpPr bwMode="auto">
            <a:xfrm rot="5003157">
              <a:off x="249" y="1102"/>
              <a:ext cx="412" cy="500"/>
              <a:chOff x="1727" y="866"/>
              <a:chExt cx="129" cy="157"/>
            </a:xfrm>
          </p:grpSpPr>
          <p:sp>
            <p:nvSpPr>
              <p:cNvPr id="35864" name="Freeform 24"/>
              <p:cNvSpPr>
                <a:spLocks/>
              </p:cNvSpPr>
              <p:nvPr userDrawn="1"/>
            </p:nvSpPr>
            <p:spPr bwMode="ltGray">
              <a:xfrm>
                <a:off x="1727" y="866"/>
                <a:ext cx="41" cy="59"/>
              </a:xfrm>
              <a:custGeom>
                <a:avLst/>
                <a:gdLst>
                  <a:gd name="T0" fmla="*/ 83 w 83"/>
                  <a:gd name="T1" fmla="*/ 28 h 117"/>
                  <a:gd name="T2" fmla="*/ 27 w 83"/>
                  <a:gd name="T3" fmla="*/ 0 h 117"/>
                  <a:gd name="T4" fmla="*/ 0 w 83"/>
                  <a:gd name="T5" fmla="*/ 117 h 117"/>
                  <a:gd name="T6" fmla="*/ 83 w 83"/>
                  <a:gd name="T7" fmla="*/ 28 h 117"/>
                </a:gdLst>
                <a:ahLst/>
                <a:cxnLst>
                  <a:cxn ang="0">
                    <a:pos x="T0" y="T1"/>
                  </a:cxn>
                  <a:cxn ang="0">
                    <a:pos x="T2" y="T3"/>
                  </a:cxn>
                  <a:cxn ang="0">
                    <a:pos x="T4" y="T5"/>
                  </a:cxn>
                  <a:cxn ang="0">
                    <a:pos x="T6" y="T7"/>
                  </a:cxn>
                </a:cxnLst>
                <a:rect l="0" t="0" r="r" b="b"/>
                <a:pathLst>
                  <a:path w="83" h="117">
                    <a:moveTo>
                      <a:pt x="83" y="28"/>
                    </a:moveTo>
                    <a:lnTo>
                      <a:pt x="27" y="0"/>
                    </a:lnTo>
                    <a:lnTo>
                      <a:pt x="0" y="117"/>
                    </a:lnTo>
                    <a:lnTo>
                      <a:pt x="83" y="2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5865" name="Freeform 25"/>
              <p:cNvSpPr>
                <a:spLocks/>
              </p:cNvSpPr>
              <p:nvPr userDrawn="1"/>
            </p:nvSpPr>
            <p:spPr bwMode="ltGray">
              <a:xfrm>
                <a:off x="1786" y="894"/>
                <a:ext cx="70" cy="49"/>
              </a:xfrm>
              <a:custGeom>
                <a:avLst/>
                <a:gdLst>
                  <a:gd name="T0" fmla="*/ 0 w 140"/>
                  <a:gd name="T1" fmla="*/ 98 h 98"/>
                  <a:gd name="T2" fmla="*/ 118 w 140"/>
                  <a:gd name="T3" fmla="*/ 0 h 98"/>
                  <a:gd name="T4" fmla="*/ 140 w 140"/>
                  <a:gd name="T5" fmla="*/ 49 h 98"/>
                  <a:gd name="T6" fmla="*/ 0 w 140"/>
                  <a:gd name="T7" fmla="*/ 98 h 98"/>
                </a:gdLst>
                <a:ahLst/>
                <a:cxnLst>
                  <a:cxn ang="0">
                    <a:pos x="T0" y="T1"/>
                  </a:cxn>
                  <a:cxn ang="0">
                    <a:pos x="T2" y="T3"/>
                  </a:cxn>
                  <a:cxn ang="0">
                    <a:pos x="T4" y="T5"/>
                  </a:cxn>
                  <a:cxn ang="0">
                    <a:pos x="T6" y="T7"/>
                  </a:cxn>
                </a:cxnLst>
                <a:rect l="0" t="0" r="r" b="b"/>
                <a:pathLst>
                  <a:path w="140" h="98">
                    <a:moveTo>
                      <a:pt x="0" y="98"/>
                    </a:moveTo>
                    <a:lnTo>
                      <a:pt x="118" y="0"/>
                    </a:lnTo>
                    <a:lnTo>
                      <a:pt x="140" y="49"/>
                    </a:lnTo>
                    <a:lnTo>
                      <a:pt x="0" y="9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5866" name="Freeform 26"/>
              <p:cNvSpPr>
                <a:spLocks/>
              </p:cNvSpPr>
              <p:nvPr userDrawn="1"/>
            </p:nvSpPr>
            <p:spPr bwMode="ltGray">
              <a:xfrm>
                <a:off x="1772" y="998"/>
                <a:ext cx="73" cy="25"/>
              </a:xfrm>
              <a:custGeom>
                <a:avLst/>
                <a:gdLst>
                  <a:gd name="T0" fmla="*/ 0 w 145"/>
                  <a:gd name="T1" fmla="*/ 7 h 49"/>
                  <a:gd name="T2" fmla="*/ 145 w 145"/>
                  <a:gd name="T3" fmla="*/ 0 h 49"/>
                  <a:gd name="T4" fmla="*/ 131 w 145"/>
                  <a:gd name="T5" fmla="*/ 49 h 49"/>
                  <a:gd name="T6" fmla="*/ 0 w 145"/>
                  <a:gd name="T7" fmla="*/ 7 h 49"/>
                </a:gdLst>
                <a:ahLst/>
                <a:cxnLst>
                  <a:cxn ang="0">
                    <a:pos x="T0" y="T1"/>
                  </a:cxn>
                  <a:cxn ang="0">
                    <a:pos x="T2" y="T3"/>
                  </a:cxn>
                  <a:cxn ang="0">
                    <a:pos x="T4" y="T5"/>
                  </a:cxn>
                  <a:cxn ang="0">
                    <a:pos x="T6" y="T7"/>
                  </a:cxn>
                </a:cxnLst>
                <a:rect l="0" t="0" r="r" b="b"/>
                <a:pathLst>
                  <a:path w="145" h="49">
                    <a:moveTo>
                      <a:pt x="0" y="7"/>
                    </a:moveTo>
                    <a:lnTo>
                      <a:pt x="145" y="0"/>
                    </a:lnTo>
                    <a:lnTo>
                      <a:pt x="131" y="49"/>
                    </a:lnTo>
                    <a:lnTo>
                      <a:pt x="0" y="7"/>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grpSp>
        <p:grpSp>
          <p:nvGrpSpPr>
            <p:cNvPr id="35867" name="Group 27"/>
            <p:cNvGrpSpPr>
              <a:grpSpLocks/>
            </p:cNvGrpSpPr>
            <p:nvPr/>
          </p:nvGrpSpPr>
          <p:grpSpPr bwMode="auto">
            <a:xfrm>
              <a:off x="815" y="0"/>
              <a:ext cx="345" cy="367"/>
              <a:chOff x="1727" y="866"/>
              <a:chExt cx="129" cy="157"/>
            </a:xfrm>
          </p:grpSpPr>
          <p:sp>
            <p:nvSpPr>
              <p:cNvPr id="35868" name="Freeform 28"/>
              <p:cNvSpPr>
                <a:spLocks/>
              </p:cNvSpPr>
              <p:nvPr userDrawn="1"/>
            </p:nvSpPr>
            <p:spPr bwMode="ltGray">
              <a:xfrm>
                <a:off x="1727" y="866"/>
                <a:ext cx="41" cy="59"/>
              </a:xfrm>
              <a:custGeom>
                <a:avLst/>
                <a:gdLst>
                  <a:gd name="T0" fmla="*/ 83 w 83"/>
                  <a:gd name="T1" fmla="*/ 28 h 117"/>
                  <a:gd name="T2" fmla="*/ 27 w 83"/>
                  <a:gd name="T3" fmla="*/ 0 h 117"/>
                  <a:gd name="T4" fmla="*/ 0 w 83"/>
                  <a:gd name="T5" fmla="*/ 117 h 117"/>
                  <a:gd name="T6" fmla="*/ 83 w 83"/>
                  <a:gd name="T7" fmla="*/ 28 h 117"/>
                </a:gdLst>
                <a:ahLst/>
                <a:cxnLst>
                  <a:cxn ang="0">
                    <a:pos x="T0" y="T1"/>
                  </a:cxn>
                  <a:cxn ang="0">
                    <a:pos x="T2" y="T3"/>
                  </a:cxn>
                  <a:cxn ang="0">
                    <a:pos x="T4" y="T5"/>
                  </a:cxn>
                  <a:cxn ang="0">
                    <a:pos x="T6" y="T7"/>
                  </a:cxn>
                </a:cxnLst>
                <a:rect l="0" t="0" r="r" b="b"/>
                <a:pathLst>
                  <a:path w="83" h="117">
                    <a:moveTo>
                      <a:pt x="83" y="28"/>
                    </a:moveTo>
                    <a:lnTo>
                      <a:pt x="27" y="0"/>
                    </a:lnTo>
                    <a:lnTo>
                      <a:pt x="0" y="117"/>
                    </a:lnTo>
                    <a:lnTo>
                      <a:pt x="83" y="2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5869" name="Freeform 29"/>
              <p:cNvSpPr>
                <a:spLocks/>
              </p:cNvSpPr>
              <p:nvPr userDrawn="1"/>
            </p:nvSpPr>
            <p:spPr bwMode="ltGray">
              <a:xfrm>
                <a:off x="1786" y="894"/>
                <a:ext cx="70" cy="49"/>
              </a:xfrm>
              <a:custGeom>
                <a:avLst/>
                <a:gdLst>
                  <a:gd name="T0" fmla="*/ 0 w 140"/>
                  <a:gd name="T1" fmla="*/ 98 h 98"/>
                  <a:gd name="T2" fmla="*/ 118 w 140"/>
                  <a:gd name="T3" fmla="*/ 0 h 98"/>
                  <a:gd name="T4" fmla="*/ 140 w 140"/>
                  <a:gd name="T5" fmla="*/ 49 h 98"/>
                  <a:gd name="T6" fmla="*/ 0 w 140"/>
                  <a:gd name="T7" fmla="*/ 98 h 98"/>
                </a:gdLst>
                <a:ahLst/>
                <a:cxnLst>
                  <a:cxn ang="0">
                    <a:pos x="T0" y="T1"/>
                  </a:cxn>
                  <a:cxn ang="0">
                    <a:pos x="T2" y="T3"/>
                  </a:cxn>
                  <a:cxn ang="0">
                    <a:pos x="T4" y="T5"/>
                  </a:cxn>
                  <a:cxn ang="0">
                    <a:pos x="T6" y="T7"/>
                  </a:cxn>
                </a:cxnLst>
                <a:rect l="0" t="0" r="r" b="b"/>
                <a:pathLst>
                  <a:path w="140" h="98">
                    <a:moveTo>
                      <a:pt x="0" y="98"/>
                    </a:moveTo>
                    <a:lnTo>
                      <a:pt x="118" y="0"/>
                    </a:lnTo>
                    <a:lnTo>
                      <a:pt x="140" y="49"/>
                    </a:lnTo>
                    <a:lnTo>
                      <a:pt x="0" y="9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5870" name="Freeform 30"/>
              <p:cNvSpPr>
                <a:spLocks/>
              </p:cNvSpPr>
              <p:nvPr userDrawn="1"/>
            </p:nvSpPr>
            <p:spPr bwMode="ltGray">
              <a:xfrm>
                <a:off x="1772" y="998"/>
                <a:ext cx="73" cy="25"/>
              </a:xfrm>
              <a:custGeom>
                <a:avLst/>
                <a:gdLst>
                  <a:gd name="T0" fmla="*/ 0 w 145"/>
                  <a:gd name="T1" fmla="*/ 7 h 49"/>
                  <a:gd name="T2" fmla="*/ 145 w 145"/>
                  <a:gd name="T3" fmla="*/ 0 h 49"/>
                  <a:gd name="T4" fmla="*/ 131 w 145"/>
                  <a:gd name="T5" fmla="*/ 49 h 49"/>
                  <a:gd name="T6" fmla="*/ 0 w 145"/>
                  <a:gd name="T7" fmla="*/ 7 h 49"/>
                </a:gdLst>
                <a:ahLst/>
                <a:cxnLst>
                  <a:cxn ang="0">
                    <a:pos x="T0" y="T1"/>
                  </a:cxn>
                  <a:cxn ang="0">
                    <a:pos x="T2" y="T3"/>
                  </a:cxn>
                  <a:cxn ang="0">
                    <a:pos x="T4" y="T5"/>
                  </a:cxn>
                  <a:cxn ang="0">
                    <a:pos x="T6" y="T7"/>
                  </a:cxn>
                </a:cxnLst>
                <a:rect l="0" t="0" r="r" b="b"/>
                <a:pathLst>
                  <a:path w="145" h="49">
                    <a:moveTo>
                      <a:pt x="0" y="7"/>
                    </a:moveTo>
                    <a:lnTo>
                      <a:pt x="145" y="0"/>
                    </a:lnTo>
                    <a:lnTo>
                      <a:pt x="131" y="49"/>
                    </a:lnTo>
                    <a:lnTo>
                      <a:pt x="0" y="7"/>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grpSp>
        <p:sp>
          <p:nvSpPr>
            <p:cNvPr id="35871" name="Freeform 31"/>
            <p:cNvSpPr>
              <a:spLocks/>
            </p:cNvSpPr>
            <p:nvPr/>
          </p:nvSpPr>
          <p:spPr bwMode="ltGray">
            <a:xfrm>
              <a:off x="87" y="94"/>
              <a:ext cx="699" cy="756"/>
            </a:xfrm>
            <a:custGeom>
              <a:avLst/>
              <a:gdLst>
                <a:gd name="T0" fmla="*/ 1 w 699"/>
                <a:gd name="T1" fmla="*/ 392 h 756"/>
                <a:gd name="T2" fmla="*/ 3 w 699"/>
                <a:gd name="T3" fmla="*/ 252 h 756"/>
                <a:gd name="T4" fmla="*/ 21 w 699"/>
                <a:gd name="T5" fmla="*/ 210 h 756"/>
                <a:gd name="T6" fmla="*/ 29 w 699"/>
                <a:gd name="T7" fmla="*/ 182 h 756"/>
                <a:gd name="T8" fmla="*/ 39 w 699"/>
                <a:gd name="T9" fmla="*/ 154 h 756"/>
                <a:gd name="T10" fmla="*/ 51 w 699"/>
                <a:gd name="T11" fmla="*/ 138 h 756"/>
                <a:gd name="T12" fmla="*/ 111 w 699"/>
                <a:gd name="T13" fmla="*/ 74 h 756"/>
                <a:gd name="T14" fmla="*/ 169 w 699"/>
                <a:gd name="T15" fmla="*/ 30 h 756"/>
                <a:gd name="T16" fmla="*/ 225 w 699"/>
                <a:gd name="T17" fmla="*/ 10 h 756"/>
                <a:gd name="T18" fmla="*/ 249 w 699"/>
                <a:gd name="T19" fmla="*/ 4 h 756"/>
                <a:gd name="T20" fmla="*/ 265 w 699"/>
                <a:gd name="T21" fmla="*/ 0 h 756"/>
                <a:gd name="T22" fmla="*/ 357 w 699"/>
                <a:gd name="T23" fmla="*/ 2 h 756"/>
                <a:gd name="T24" fmla="*/ 385 w 699"/>
                <a:gd name="T25" fmla="*/ 6 h 756"/>
                <a:gd name="T26" fmla="*/ 489 w 699"/>
                <a:gd name="T27" fmla="*/ 40 h 756"/>
                <a:gd name="T28" fmla="*/ 619 w 699"/>
                <a:gd name="T29" fmla="*/ 128 h 756"/>
                <a:gd name="T30" fmla="*/ 653 w 699"/>
                <a:gd name="T31" fmla="*/ 178 h 756"/>
                <a:gd name="T32" fmla="*/ 693 w 699"/>
                <a:gd name="T33" fmla="*/ 322 h 756"/>
                <a:gd name="T34" fmla="*/ 687 w 699"/>
                <a:gd name="T35" fmla="*/ 434 h 756"/>
                <a:gd name="T36" fmla="*/ 665 w 699"/>
                <a:gd name="T37" fmla="*/ 538 h 756"/>
                <a:gd name="T38" fmla="*/ 639 w 699"/>
                <a:gd name="T39" fmla="*/ 564 h 756"/>
                <a:gd name="T40" fmla="*/ 631 w 699"/>
                <a:gd name="T41" fmla="*/ 580 h 756"/>
                <a:gd name="T42" fmla="*/ 607 w 699"/>
                <a:gd name="T43" fmla="*/ 588 h 756"/>
                <a:gd name="T44" fmla="*/ 473 w 699"/>
                <a:gd name="T45" fmla="*/ 664 h 756"/>
                <a:gd name="T46" fmla="*/ 449 w 699"/>
                <a:gd name="T47" fmla="*/ 678 h 756"/>
                <a:gd name="T48" fmla="*/ 405 w 699"/>
                <a:gd name="T49" fmla="*/ 684 h 756"/>
                <a:gd name="T50" fmla="*/ 375 w 699"/>
                <a:gd name="T51" fmla="*/ 690 h 756"/>
                <a:gd name="T52" fmla="*/ 267 w 699"/>
                <a:gd name="T53" fmla="*/ 684 h 756"/>
                <a:gd name="T54" fmla="*/ 259 w 699"/>
                <a:gd name="T55" fmla="*/ 722 h 756"/>
                <a:gd name="T56" fmla="*/ 241 w 699"/>
                <a:gd name="T57" fmla="*/ 756 h 756"/>
                <a:gd name="T58" fmla="*/ 185 w 699"/>
                <a:gd name="T59" fmla="*/ 728 h 756"/>
                <a:gd name="T60" fmla="*/ 163 w 699"/>
                <a:gd name="T61" fmla="*/ 720 h 756"/>
                <a:gd name="T62" fmla="*/ 151 w 699"/>
                <a:gd name="T63" fmla="*/ 716 h 756"/>
                <a:gd name="T64" fmla="*/ 195 w 699"/>
                <a:gd name="T65" fmla="*/ 674 h 756"/>
                <a:gd name="T66" fmla="*/ 211 w 699"/>
                <a:gd name="T67" fmla="*/ 644 h 756"/>
                <a:gd name="T68" fmla="*/ 209 w 699"/>
                <a:gd name="T69" fmla="*/ 626 h 756"/>
                <a:gd name="T70" fmla="*/ 195 w 699"/>
                <a:gd name="T71" fmla="*/ 620 h 756"/>
                <a:gd name="T72" fmla="*/ 165 w 699"/>
                <a:gd name="T73" fmla="*/ 596 h 756"/>
                <a:gd name="T74" fmla="*/ 99 w 699"/>
                <a:gd name="T75" fmla="*/ 534 h 756"/>
                <a:gd name="T76" fmla="*/ 61 w 699"/>
                <a:gd name="T77" fmla="*/ 506 h 756"/>
                <a:gd name="T78" fmla="*/ 23 w 699"/>
                <a:gd name="T79" fmla="*/ 470 h 756"/>
                <a:gd name="T80" fmla="*/ 7 w 699"/>
                <a:gd name="T81" fmla="*/ 434 h 756"/>
                <a:gd name="T82" fmla="*/ 5 w 699"/>
                <a:gd name="T83" fmla="*/ 396 h 756"/>
                <a:gd name="T84" fmla="*/ 1 w 699"/>
                <a:gd name="T85" fmla="*/ 392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99" h="756">
                  <a:moveTo>
                    <a:pt x="1" y="392"/>
                  </a:moveTo>
                  <a:cubicBezTo>
                    <a:pt x="2" y="345"/>
                    <a:pt x="2" y="299"/>
                    <a:pt x="3" y="252"/>
                  </a:cubicBezTo>
                  <a:cubicBezTo>
                    <a:pt x="3" y="238"/>
                    <a:pt x="16" y="224"/>
                    <a:pt x="21" y="210"/>
                  </a:cubicBezTo>
                  <a:cubicBezTo>
                    <a:pt x="24" y="202"/>
                    <a:pt x="29" y="182"/>
                    <a:pt x="29" y="182"/>
                  </a:cubicBezTo>
                  <a:cubicBezTo>
                    <a:pt x="32" y="173"/>
                    <a:pt x="34" y="163"/>
                    <a:pt x="39" y="154"/>
                  </a:cubicBezTo>
                  <a:cubicBezTo>
                    <a:pt x="42" y="148"/>
                    <a:pt x="51" y="138"/>
                    <a:pt x="51" y="138"/>
                  </a:cubicBezTo>
                  <a:cubicBezTo>
                    <a:pt x="58" y="116"/>
                    <a:pt x="88" y="82"/>
                    <a:pt x="111" y="74"/>
                  </a:cubicBezTo>
                  <a:cubicBezTo>
                    <a:pt x="128" y="61"/>
                    <a:pt x="149" y="37"/>
                    <a:pt x="169" y="30"/>
                  </a:cubicBezTo>
                  <a:cubicBezTo>
                    <a:pt x="182" y="17"/>
                    <a:pt x="207" y="15"/>
                    <a:pt x="225" y="10"/>
                  </a:cubicBezTo>
                  <a:cubicBezTo>
                    <a:pt x="233" y="8"/>
                    <a:pt x="241" y="6"/>
                    <a:pt x="249" y="4"/>
                  </a:cubicBezTo>
                  <a:cubicBezTo>
                    <a:pt x="254" y="3"/>
                    <a:pt x="265" y="0"/>
                    <a:pt x="265" y="0"/>
                  </a:cubicBezTo>
                  <a:cubicBezTo>
                    <a:pt x="296" y="1"/>
                    <a:pt x="326" y="0"/>
                    <a:pt x="357" y="2"/>
                  </a:cubicBezTo>
                  <a:cubicBezTo>
                    <a:pt x="366" y="2"/>
                    <a:pt x="385" y="6"/>
                    <a:pt x="385" y="6"/>
                  </a:cubicBezTo>
                  <a:cubicBezTo>
                    <a:pt x="417" y="17"/>
                    <a:pt x="463" y="14"/>
                    <a:pt x="489" y="40"/>
                  </a:cubicBezTo>
                  <a:cubicBezTo>
                    <a:pt x="528" y="60"/>
                    <a:pt x="592" y="105"/>
                    <a:pt x="619" y="128"/>
                  </a:cubicBezTo>
                  <a:cubicBezTo>
                    <a:pt x="635" y="134"/>
                    <a:pt x="643" y="164"/>
                    <a:pt x="653" y="178"/>
                  </a:cubicBezTo>
                  <a:cubicBezTo>
                    <a:pt x="667" y="234"/>
                    <a:pt x="687" y="265"/>
                    <a:pt x="693" y="322"/>
                  </a:cubicBezTo>
                  <a:cubicBezTo>
                    <a:pt x="699" y="365"/>
                    <a:pt x="692" y="398"/>
                    <a:pt x="687" y="434"/>
                  </a:cubicBezTo>
                  <a:cubicBezTo>
                    <a:pt x="686" y="469"/>
                    <a:pt x="691" y="510"/>
                    <a:pt x="665" y="538"/>
                  </a:cubicBezTo>
                  <a:cubicBezTo>
                    <a:pt x="657" y="547"/>
                    <a:pt x="644" y="553"/>
                    <a:pt x="639" y="564"/>
                  </a:cubicBezTo>
                  <a:cubicBezTo>
                    <a:pt x="636" y="569"/>
                    <a:pt x="636" y="576"/>
                    <a:pt x="631" y="580"/>
                  </a:cubicBezTo>
                  <a:cubicBezTo>
                    <a:pt x="624" y="585"/>
                    <a:pt x="607" y="588"/>
                    <a:pt x="607" y="588"/>
                  </a:cubicBezTo>
                  <a:cubicBezTo>
                    <a:pt x="581" y="602"/>
                    <a:pt x="499" y="649"/>
                    <a:pt x="473" y="664"/>
                  </a:cubicBezTo>
                  <a:cubicBezTo>
                    <a:pt x="465" y="666"/>
                    <a:pt x="449" y="678"/>
                    <a:pt x="449" y="678"/>
                  </a:cubicBezTo>
                  <a:cubicBezTo>
                    <a:pt x="438" y="685"/>
                    <a:pt x="417" y="679"/>
                    <a:pt x="405" y="684"/>
                  </a:cubicBezTo>
                  <a:cubicBezTo>
                    <a:pt x="396" y="687"/>
                    <a:pt x="385" y="688"/>
                    <a:pt x="375" y="690"/>
                  </a:cubicBezTo>
                  <a:cubicBezTo>
                    <a:pt x="328" y="689"/>
                    <a:pt x="307" y="687"/>
                    <a:pt x="267" y="684"/>
                  </a:cubicBezTo>
                  <a:cubicBezTo>
                    <a:pt x="249" y="690"/>
                    <a:pt x="264" y="683"/>
                    <a:pt x="259" y="722"/>
                  </a:cubicBezTo>
                  <a:cubicBezTo>
                    <a:pt x="258" y="733"/>
                    <a:pt x="250" y="750"/>
                    <a:pt x="241" y="756"/>
                  </a:cubicBezTo>
                  <a:cubicBezTo>
                    <a:pt x="218" y="752"/>
                    <a:pt x="207" y="735"/>
                    <a:pt x="185" y="728"/>
                  </a:cubicBezTo>
                  <a:cubicBezTo>
                    <a:pt x="176" y="725"/>
                    <a:pt x="171" y="724"/>
                    <a:pt x="163" y="720"/>
                  </a:cubicBezTo>
                  <a:cubicBezTo>
                    <a:pt x="159" y="718"/>
                    <a:pt x="151" y="716"/>
                    <a:pt x="151" y="716"/>
                  </a:cubicBezTo>
                  <a:cubicBezTo>
                    <a:pt x="157" y="695"/>
                    <a:pt x="180" y="689"/>
                    <a:pt x="195" y="674"/>
                  </a:cubicBezTo>
                  <a:cubicBezTo>
                    <a:pt x="198" y="665"/>
                    <a:pt x="205" y="652"/>
                    <a:pt x="211" y="644"/>
                  </a:cubicBezTo>
                  <a:cubicBezTo>
                    <a:pt x="210" y="638"/>
                    <a:pt x="212" y="631"/>
                    <a:pt x="209" y="626"/>
                  </a:cubicBezTo>
                  <a:cubicBezTo>
                    <a:pt x="207" y="621"/>
                    <a:pt x="199" y="623"/>
                    <a:pt x="195" y="620"/>
                  </a:cubicBezTo>
                  <a:cubicBezTo>
                    <a:pt x="185" y="612"/>
                    <a:pt x="173" y="606"/>
                    <a:pt x="165" y="596"/>
                  </a:cubicBezTo>
                  <a:cubicBezTo>
                    <a:pt x="146" y="573"/>
                    <a:pt x="123" y="552"/>
                    <a:pt x="99" y="534"/>
                  </a:cubicBezTo>
                  <a:cubicBezTo>
                    <a:pt x="87" y="525"/>
                    <a:pt x="72" y="517"/>
                    <a:pt x="61" y="506"/>
                  </a:cubicBezTo>
                  <a:cubicBezTo>
                    <a:pt x="49" y="494"/>
                    <a:pt x="37" y="480"/>
                    <a:pt x="23" y="470"/>
                  </a:cubicBezTo>
                  <a:cubicBezTo>
                    <a:pt x="13" y="456"/>
                    <a:pt x="10" y="451"/>
                    <a:pt x="7" y="434"/>
                  </a:cubicBezTo>
                  <a:cubicBezTo>
                    <a:pt x="6" y="421"/>
                    <a:pt x="7" y="408"/>
                    <a:pt x="5" y="396"/>
                  </a:cubicBezTo>
                  <a:cubicBezTo>
                    <a:pt x="5" y="394"/>
                    <a:pt x="0" y="391"/>
                    <a:pt x="1" y="392"/>
                  </a:cubicBezTo>
                  <a:close/>
                </a:path>
              </a:pathLst>
            </a:custGeom>
            <a:solidFill>
              <a:schemeClr val="accent1">
                <a:alpha val="50000"/>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5872" name="Freeform 32"/>
            <p:cNvSpPr>
              <a:spLocks/>
            </p:cNvSpPr>
            <p:nvPr/>
          </p:nvSpPr>
          <p:spPr bwMode="ltGray">
            <a:xfrm rot="828663">
              <a:off x="242" y="3404"/>
              <a:ext cx="132" cy="167"/>
            </a:xfrm>
            <a:custGeom>
              <a:avLst/>
              <a:gdLst>
                <a:gd name="T0" fmla="*/ 0 w 109"/>
                <a:gd name="T1" fmla="*/ 0 h 156"/>
                <a:gd name="T2" fmla="*/ 5 w 109"/>
                <a:gd name="T3" fmla="*/ 1 h 156"/>
                <a:gd name="T4" fmla="*/ 18 w 109"/>
                <a:gd name="T5" fmla="*/ 5 h 156"/>
                <a:gd name="T6" fmla="*/ 37 w 109"/>
                <a:gd name="T7" fmla="*/ 12 h 156"/>
                <a:gd name="T8" fmla="*/ 58 w 109"/>
                <a:gd name="T9" fmla="*/ 24 h 156"/>
                <a:gd name="T10" fmla="*/ 78 w 109"/>
                <a:gd name="T11" fmla="*/ 44 h 156"/>
                <a:gd name="T12" fmla="*/ 96 w 109"/>
                <a:gd name="T13" fmla="*/ 71 h 156"/>
                <a:gd name="T14" fmla="*/ 107 w 109"/>
                <a:gd name="T15" fmla="*/ 108 h 156"/>
                <a:gd name="T16" fmla="*/ 109 w 109"/>
                <a:gd name="T17" fmla="*/ 156 h 156"/>
                <a:gd name="T18" fmla="*/ 105 w 109"/>
                <a:gd name="T19" fmla="*/ 156 h 156"/>
                <a:gd name="T20" fmla="*/ 99 w 109"/>
                <a:gd name="T21" fmla="*/ 156 h 156"/>
                <a:gd name="T22" fmla="*/ 93 w 109"/>
                <a:gd name="T23" fmla="*/ 156 h 156"/>
                <a:gd name="T24" fmla="*/ 87 w 109"/>
                <a:gd name="T25" fmla="*/ 154 h 156"/>
                <a:gd name="T26" fmla="*/ 81 w 109"/>
                <a:gd name="T27" fmla="*/ 153 h 156"/>
                <a:gd name="T28" fmla="*/ 74 w 109"/>
                <a:gd name="T29" fmla="*/ 150 h 156"/>
                <a:gd name="T30" fmla="*/ 66 w 109"/>
                <a:gd name="T31" fmla="*/ 145 h 156"/>
                <a:gd name="T32" fmla="*/ 58 w 109"/>
                <a:gd name="T33" fmla="*/ 139 h 156"/>
                <a:gd name="T34" fmla="*/ 53 w 109"/>
                <a:gd name="T35" fmla="*/ 126 h 156"/>
                <a:gd name="T36" fmla="*/ 53 w 109"/>
                <a:gd name="T37" fmla="*/ 111 h 156"/>
                <a:gd name="T38" fmla="*/ 56 w 109"/>
                <a:gd name="T39" fmla="*/ 96 h 156"/>
                <a:gd name="T40" fmla="*/ 59 w 109"/>
                <a:gd name="T41" fmla="*/ 80 h 156"/>
                <a:gd name="T42" fmla="*/ 56 w 109"/>
                <a:gd name="T43" fmla="*/ 62 h 156"/>
                <a:gd name="T44" fmla="*/ 48 w 109"/>
                <a:gd name="T45" fmla="*/ 43 h 156"/>
                <a:gd name="T46" fmla="*/ 31 w 109"/>
                <a:gd name="T47" fmla="*/ 23 h 156"/>
                <a:gd name="T48" fmla="*/ 0 w 109"/>
                <a:gd name="T49" fmla="*/ 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5873" name="Freeform 33"/>
            <p:cNvSpPr>
              <a:spLocks/>
            </p:cNvSpPr>
            <p:nvPr/>
          </p:nvSpPr>
          <p:spPr bwMode="ltGray">
            <a:xfrm rot="828663">
              <a:off x="266" y="3592"/>
              <a:ext cx="66" cy="43"/>
            </a:xfrm>
            <a:custGeom>
              <a:avLst/>
              <a:gdLst>
                <a:gd name="T0" fmla="*/ 0 w 54"/>
                <a:gd name="T1" fmla="*/ 0 h 40"/>
                <a:gd name="T2" fmla="*/ 1 w 54"/>
                <a:gd name="T3" fmla="*/ 1 h 40"/>
                <a:gd name="T4" fmla="*/ 6 w 54"/>
                <a:gd name="T5" fmla="*/ 3 h 40"/>
                <a:gd name="T6" fmla="*/ 13 w 54"/>
                <a:gd name="T7" fmla="*/ 8 h 40"/>
                <a:gd name="T8" fmla="*/ 21 w 54"/>
                <a:gd name="T9" fmla="*/ 12 h 40"/>
                <a:gd name="T10" fmla="*/ 29 w 54"/>
                <a:gd name="T11" fmla="*/ 15 h 40"/>
                <a:gd name="T12" fmla="*/ 38 w 54"/>
                <a:gd name="T13" fmla="*/ 17 h 40"/>
                <a:gd name="T14" fmla="*/ 46 w 54"/>
                <a:gd name="T15" fmla="*/ 18 h 40"/>
                <a:gd name="T16" fmla="*/ 54 w 54"/>
                <a:gd name="T17" fmla="*/ 16 h 40"/>
                <a:gd name="T18" fmla="*/ 53 w 54"/>
                <a:gd name="T19" fmla="*/ 25 h 40"/>
                <a:gd name="T20" fmla="*/ 50 w 54"/>
                <a:gd name="T21" fmla="*/ 33 h 40"/>
                <a:gd name="T22" fmla="*/ 44 w 54"/>
                <a:gd name="T23" fmla="*/ 38 h 40"/>
                <a:gd name="T24" fmla="*/ 37 w 54"/>
                <a:gd name="T25" fmla="*/ 40 h 40"/>
                <a:gd name="T26" fmla="*/ 28 w 54"/>
                <a:gd name="T27" fmla="*/ 39 h 40"/>
                <a:gd name="T28" fmla="*/ 19 w 54"/>
                <a:gd name="T29" fmla="*/ 32 h 40"/>
                <a:gd name="T30" fmla="*/ 10 w 54"/>
                <a:gd name="T31" fmla="*/ 20 h 40"/>
                <a:gd name="T32" fmla="*/ 0 w 54"/>
                <a:gd name="T33" fmla="*/ 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5874" name="Freeform 34"/>
            <p:cNvSpPr>
              <a:spLocks/>
            </p:cNvSpPr>
            <p:nvPr/>
          </p:nvSpPr>
          <p:spPr bwMode="ltGray">
            <a:xfrm>
              <a:off x="11" y="4110"/>
              <a:ext cx="118" cy="209"/>
            </a:xfrm>
            <a:custGeom>
              <a:avLst/>
              <a:gdLst>
                <a:gd name="T0" fmla="*/ 0 w 118"/>
                <a:gd name="T1" fmla="*/ 0 h 209"/>
                <a:gd name="T2" fmla="*/ 6 w 118"/>
                <a:gd name="T3" fmla="*/ 8 h 209"/>
                <a:gd name="T4" fmla="*/ 15 w 118"/>
                <a:gd name="T5" fmla="*/ 19 h 209"/>
                <a:gd name="T6" fmla="*/ 26 w 118"/>
                <a:gd name="T7" fmla="*/ 33 h 209"/>
                <a:gd name="T8" fmla="*/ 38 w 118"/>
                <a:gd name="T9" fmla="*/ 51 h 209"/>
                <a:gd name="T10" fmla="*/ 54 w 118"/>
                <a:gd name="T11" fmla="*/ 72 h 209"/>
                <a:gd name="T12" fmla="*/ 67 w 118"/>
                <a:gd name="T13" fmla="*/ 94 h 209"/>
                <a:gd name="T14" fmla="*/ 79 w 118"/>
                <a:gd name="T15" fmla="*/ 119 h 209"/>
                <a:gd name="T16" fmla="*/ 87 w 118"/>
                <a:gd name="T17" fmla="*/ 146 h 209"/>
                <a:gd name="T18" fmla="*/ 94 w 118"/>
                <a:gd name="T19" fmla="*/ 175 h 209"/>
                <a:gd name="T20" fmla="*/ 91 w 118"/>
                <a:gd name="T21" fmla="*/ 209 h 209"/>
                <a:gd name="T22" fmla="*/ 118 w 118"/>
                <a:gd name="T23" fmla="*/ 209 h 209"/>
                <a:gd name="T24" fmla="*/ 117 w 118"/>
                <a:gd name="T25" fmla="*/ 177 h 209"/>
                <a:gd name="T26" fmla="*/ 104 w 118"/>
                <a:gd name="T27" fmla="*/ 119 h 209"/>
                <a:gd name="T28" fmla="*/ 82 w 118"/>
                <a:gd name="T29" fmla="*/ 69 h 209"/>
                <a:gd name="T30" fmla="*/ 47 w 118"/>
                <a:gd name="T31" fmla="*/ 27 h 209"/>
                <a:gd name="T32" fmla="*/ 0 w 118"/>
                <a:gd name="T33" fmla="*/ 0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8" h="209">
                  <a:moveTo>
                    <a:pt x="0" y="0"/>
                  </a:moveTo>
                  <a:lnTo>
                    <a:pt x="6" y="8"/>
                  </a:lnTo>
                  <a:lnTo>
                    <a:pt x="15" y="19"/>
                  </a:lnTo>
                  <a:lnTo>
                    <a:pt x="26" y="33"/>
                  </a:lnTo>
                  <a:lnTo>
                    <a:pt x="38" y="51"/>
                  </a:lnTo>
                  <a:lnTo>
                    <a:pt x="54" y="72"/>
                  </a:lnTo>
                  <a:lnTo>
                    <a:pt x="67" y="94"/>
                  </a:lnTo>
                  <a:lnTo>
                    <a:pt x="79" y="119"/>
                  </a:lnTo>
                  <a:lnTo>
                    <a:pt x="87" y="146"/>
                  </a:lnTo>
                  <a:lnTo>
                    <a:pt x="94" y="175"/>
                  </a:lnTo>
                  <a:lnTo>
                    <a:pt x="91" y="209"/>
                  </a:lnTo>
                  <a:lnTo>
                    <a:pt x="118" y="209"/>
                  </a:lnTo>
                  <a:lnTo>
                    <a:pt x="117" y="177"/>
                  </a:lnTo>
                  <a:lnTo>
                    <a:pt x="104" y="119"/>
                  </a:lnTo>
                  <a:lnTo>
                    <a:pt x="82" y="69"/>
                  </a:lnTo>
                  <a:lnTo>
                    <a:pt x="47" y="27"/>
                  </a:lnTo>
                  <a:lnTo>
                    <a:pt x="0"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5875" name="Freeform 35"/>
            <p:cNvSpPr>
              <a:spLocks/>
            </p:cNvSpPr>
            <p:nvPr/>
          </p:nvSpPr>
          <p:spPr bwMode="ltGray">
            <a:xfrm>
              <a:off x="0" y="3968"/>
              <a:ext cx="130" cy="128"/>
            </a:xfrm>
            <a:custGeom>
              <a:avLst/>
              <a:gdLst>
                <a:gd name="T0" fmla="*/ 103 w 130"/>
                <a:gd name="T1" fmla="*/ 0 h 128"/>
                <a:gd name="T2" fmla="*/ 130 w 130"/>
                <a:gd name="T3" fmla="*/ 128 h 128"/>
                <a:gd name="T4" fmla="*/ 125 w 130"/>
                <a:gd name="T5" fmla="*/ 126 h 128"/>
                <a:gd name="T6" fmla="*/ 111 w 130"/>
                <a:gd name="T7" fmla="*/ 121 h 128"/>
                <a:gd name="T8" fmla="*/ 92 w 130"/>
                <a:gd name="T9" fmla="*/ 111 h 128"/>
                <a:gd name="T10" fmla="*/ 68 w 130"/>
                <a:gd name="T11" fmla="*/ 103 h 128"/>
                <a:gd name="T12" fmla="*/ 41 w 130"/>
                <a:gd name="T13" fmla="*/ 94 h 128"/>
                <a:gd name="T14" fmla="*/ 19 w 130"/>
                <a:gd name="T15" fmla="*/ 90 h 128"/>
                <a:gd name="T16" fmla="*/ 0 w 130"/>
                <a:gd name="T17" fmla="*/ 93 h 128"/>
                <a:gd name="T18" fmla="*/ 0 w 130"/>
                <a:gd name="T19" fmla="*/ 72 h 128"/>
                <a:gd name="T20" fmla="*/ 12 w 130"/>
                <a:gd name="T21" fmla="*/ 70 h 128"/>
                <a:gd name="T22" fmla="*/ 24 w 130"/>
                <a:gd name="T23" fmla="*/ 66 h 128"/>
                <a:gd name="T24" fmla="*/ 38 w 130"/>
                <a:gd name="T25" fmla="*/ 66 h 128"/>
                <a:gd name="T26" fmla="*/ 51 w 130"/>
                <a:gd name="T27" fmla="*/ 67 h 128"/>
                <a:gd name="T28" fmla="*/ 65 w 130"/>
                <a:gd name="T29" fmla="*/ 70 h 128"/>
                <a:gd name="T30" fmla="*/ 78 w 130"/>
                <a:gd name="T31" fmla="*/ 78 h 128"/>
                <a:gd name="T32" fmla="*/ 81 w 130"/>
                <a:gd name="T33" fmla="*/ 74 h 128"/>
                <a:gd name="T34" fmla="*/ 81 w 130"/>
                <a:gd name="T35" fmla="*/ 58 h 128"/>
                <a:gd name="T36" fmla="*/ 82 w 130"/>
                <a:gd name="T37" fmla="*/ 37 h 128"/>
                <a:gd name="T38" fmla="*/ 82 w 130"/>
                <a:gd name="T39" fmla="*/ 29 h 128"/>
                <a:gd name="T40" fmla="*/ 80 w 130"/>
                <a:gd name="T41" fmla="*/ 29 h 128"/>
                <a:gd name="T42" fmla="*/ 77 w 130"/>
                <a:gd name="T43" fmla="*/ 27 h 128"/>
                <a:gd name="T44" fmla="*/ 76 w 130"/>
                <a:gd name="T45" fmla="*/ 22 h 128"/>
                <a:gd name="T46" fmla="*/ 75 w 130"/>
                <a:gd name="T47" fmla="*/ 19 h 128"/>
                <a:gd name="T48" fmla="*/ 76 w 130"/>
                <a:gd name="T49" fmla="*/ 15 h 128"/>
                <a:gd name="T50" fmla="*/ 79 w 130"/>
                <a:gd name="T51" fmla="*/ 10 h 128"/>
                <a:gd name="T52" fmla="*/ 89 w 130"/>
                <a:gd name="T53" fmla="*/ 6 h 128"/>
                <a:gd name="T54" fmla="*/ 103 w 130"/>
                <a:gd name="T55" fmla="*/ 0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30" h="128">
                  <a:moveTo>
                    <a:pt x="103" y="0"/>
                  </a:moveTo>
                  <a:lnTo>
                    <a:pt x="130" y="128"/>
                  </a:lnTo>
                  <a:lnTo>
                    <a:pt x="125" y="126"/>
                  </a:lnTo>
                  <a:lnTo>
                    <a:pt x="111" y="121"/>
                  </a:lnTo>
                  <a:lnTo>
                    <a:pt x="92" y="111"/>
                  </a:lnTo>
                  <a:lnTo>
                    <a:pt x="68" y="103"/>
                  </a:lnTo>
                  <a:lnTo>
                    <a:pt x="41" y="94"/>
                  </a:lnTo>
                  <a:lnTo>
                    <a:pt x="19" y="90"/>
                  </a:lnTo>
                  <a:lnTo>
                    <a:pt x="0" y="93"/>
                  </a:lnTo>
                  <a:lnTo>
                    <a:pt x="0" y="72"/>
                  </a:lnTo>
                  <a:lnTo>
                    <a:pt x="12" y="70"/>
                  </a:lnTo>
                  <a:lnTo>
                    <a:pt x="24" y="66"/>
                  </a:lnTo>
                  <a:lnTo>
                    <a:pt x="38" y="66"/>
                  </a:lnTo>
                  <a:lnTo>
                    <a:pt x="51" y="67"/>
                  </a:lnTo>
                  <a:lnTo>
                    <a:pt x="65" y="70"/>
                  </a:lnTo>
                  <a:lnTo>
                    <a:pt x="78" y="78"/>
                  </a:lnTo>
                  <a:lnTo>
                    <a:pt x="81" y="74"/>
                  </a:lnTo>
                  <a:lnTo>
                    <a:pt x="81" y="58"/>
                  </a:lnTo>
                  <a:lnTo>
                    <a:pt x="82" y="37"/>
                  </a:lnTo>
                  <a:lnTo>
                    <a:pt x="82" y="29"/>
                  </a:lnTo>
                  <a:lnTo>
                    <a:pt x="80" y="29"/>
                  </a:lnTo>
                  <a:lnTo>
                    <a:pt x="77" y="27"/>
                  </a:lnTo>
                  <a:lnTo>
                    <a:pt x="76" y="22"/>
                  </a:lnTo>
                  <a:lnTo>
                    <a:pt x="75" y="19"/>
                  </a:lnTo>
                  <a:lnTo>
                    <a:pt x="76" y="15"/>
                  </a:lnTo>
                  <a:lnTo>
                    <a:pt x="79" y="10"/>
                  </a:lnTo>
                  <a:lnTo>
                    <a:pt x="89" y="6"/>
                  </a:lnTo>
                  <a:lnTo>
                    <a:pt x="103"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5876" name="Freeform 36"/>
            <p:cNvSpPr>
              <a:spLocks/>
            </p:cNvSpPr>
            <p:nvPr/>
          </p:nvSpPr>
          <p:spPr bwMode="ltGray">
            <a:xfrm>
              <a:off x="0" y="3949"/>
              <a:ext cx="47" cy="86"/>
            </a:xfrm>
            <a:custGeom>
              <a:avLst/>
              <a:gdLst>
                <a:gd name="T0" fmla="*/ 37 w 47"/>
                <a:gd name="T1" fmla="*/ 0 h 86"/>
                <a:gd name="T2" fmla="*/ 15 w 47"/>
                <a:gd name="T3" fmla="*/ 37 h 86"/>
                <a:gd name="T4" fmla="*/ 0 w 47"/>
                <a:gd name="T5" fmla="*/ 59 h 86"/>
                <a:gd name="T6" fmla="*/ 0 w 47"/>
                <a:gd name="T7" fmla="*/ 86 h 86"/>
                <a:gd name="T8" fmla="*/ 8 w 47"/>
                <a:gd name="T9" fmla="*/ 82 h 86"/>
                <a:gd name="T10" fmla="*/ 20 w 47"/>
                <a:gd name="T11" fmla="*/ 73 h 86"/>
                <a:gd name="T12" fmla="*/ 33 w 47"/>
                <a:gd name="T13" fmla="*/ 63 h 86"/>
                <a:gd name="T14" fmla="*/ 42 w 47"/>
                <a:gd name="T15" fmla="*/ 51 h 86"/>
                <a:gd name="T16" fmla="*/ 47 w 47"/>
                <a:gd name="T17" fmla="*/ 36 h 86"/>
                <a:gd name="T18" fmla="*/ 46 w 47"/>
                <a:gd name="T19" fmla="*/ 19 h 86"/>
                <a:gd name="T20" fmla="*/ 37 w 47"/>
                <a:gd name="T21" fmla="*/ 0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7" h="86">
                  <a:moveTo>
                    <a:pt x="37" y="0"/>
                  </a:moveTo>
                  <a:lnTo>
                    <a:pt x="15" y="37"/>
                  </a:lnTo>
                  <a:lnTo>
                    <a:pt x="0" y="59"/>
                  </a:lnTo>
                  <a:lnTo>
                    <a:pt x="0" y="86"/>
                  </a:lnTo>
                  <a:lnTo>
                    <a:pt x="8" y="82"/>
                  </a:lnTo>
                  <a:lnTo>
                    <a:pt x="20" y="73"/>
                  </a:lnTo>
                  <a:lnTo>
                    <a:pt x="33" y="63"/>
                  </a:lnTo>
                  <a:lnTo>
                    <a:pt x="42" y="51"/>
                  </a:lnTo>
                  <a:lnTo>
                    <a:pt x="47" y="36"/>
                  </a:lnTo>
                  <a:lnTo>
                    <a:pt x="46" y="19"/>
                  </a:lnTo>
                  <a:lnTo>
                    <a:pt x="37"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5877" name="Freeform 37"/>
            <p:cNvSpPr>
              <a:spLocks/>
            </p:cNvSpPr>
            <p:nvPr/>
          </p:nvSpPr>
          <p:spPr bwMode="ltGray">
            <a:xfrm>
              <a:off x="0" y="3239"/>
              <a:ext cx="497" cy="740"/>
            </a:xfrm>
            <a:custGeom>
              <a:avLst/>
              <a:gdLst>
                <a:gd name="T0" fmla="*/ 0 w 497"/>
                <a:gd name="T1" fmla="*/ 13 h 740"/>
                <a:gd name="T2" fmla="*/ 41 w 497"/>
                <a:gd name="T3" fmla="*/ 4 h 740"/>
                <a:gd name="T4" fmla="*/ 101 w 497"/>
                <a:gd name="T5" fmla="*/ 0 h 740"/>
                <a:gd name="T6" fmla="*/ 170 w 497"/>
                <a:gd name="T7" fmla="*/ 4 h 740"/>
                <a:gd name="T8" fmla="*/ 248 w 497"/>
                <a:gd name="T9" fmla="*/ 21 h 740"/>
                <a:gd name="T10" fmla="*/ 323 w 497"/>
                <a:gd name="T11" fmla="*/ 50 h 740"/>
                <a:gd name="T12" fmla="*/ 382 w 497"/>
                <a:gd name="T13" fmla="*/ 90 h 740"/>
                <a:gd name="T14" fmla="*/ 428 w 497"/>
                <a:gd name="T15" fmla="*/ 141 h 740"/>
                <a:gd name="T16" fmla="*/ 463 w 497"/>
                <a:gd name="T17" fmla="*/ 199 h 740"/>
                <a:gd name="T18" fmla="*/ 485 w 497"/>
                <a:gd name="T19" fmla="*/ 262 h 740"/>
                <a:gd name="T20" fmla="*/ 496 w 497"/>
                <a:gd name="T21" fmla="*/ 327 h 740"/>
                <a:gd name="T22" fmla="*/ 497 w 497"/>
                <a:gd name="T23" fmla="*/ 396 h 740"/>
                <a:gd name="T24" fmla="*/ 487 w 497"/>
                <a:gd name="T25" fmla="*/ 462 h 740"/>
                <a:gd name="T26" fmla="*/ 470 w 497"/>
                <a:gd name="T27" fmla="*/ 527 h 740"/>
                <a:gd name="T28" fmla="*/ 443 w 497"/>
                <a:gd name="T29" fmla="*/ 586 h 740"/>
                <a:gd name="T30" fmla="*/ 406 w 497"/>
                <a:gd name="T31" fmla="*/ 639 h 740"/>
                <a:gd name="T32" fmla="*/ 364 w 497"/>
                <a:gd name="T33" fmla="*/ 683 h 740"/>
                <a:gd name="T34" fmla="*/ 315 w 497"/>
                <a:gd name="T35" fmla="*/ 715 h 740"/>
                <a:gd name="T36" fmla="*/ 259 w 497"/>
                <a:gd name="T37" fmla="*/ 736 h 740"/>
                <a:gd name="T38" fmla="*/ 198 w 497"/>
                <a:gd name="T39" fmla="*/ 740 h 740"/>
                <a:gd name="T40" fmla="*/ 131 w 497"/>
                <a:gd name="T41" fmla="*/ 727 h 740"/>
                <a:gd name="T42" fmla="*/ 167 w 497"/>
                <a:gd name="T43" fmla="*/ 728 h 740"/>
                <a:gd name="T44" fmla="*/ 204 w 497"/>
                <a:gd name="T45" fmla="*/ 718 h 740"/>
                <a:gd name="T46" fmla="*/ 238 w 497"/>
                <a:gd name="T47" fmla="*/ 700 h 740"/>
                <a:gd name="T48" fmla="*/ 272 w 497"/>
                <a:gd name="T49" fmla="*/ 670 h 740"/>
                <a:gd name="T50" fmla="*/ 304 w 497"/>
                <a:gd name="T51" fmla="*/ 635 h 740"/>
                <a:gd name="T52" fmla="*/ 333 w 497"/>
                <a:gd name="T53" fmla="*/ 594 h 740"/>
                <a:gd name="T54" fmla="*/ 358 w 497"/>
                <a:gd name="T55" fmla="*/ 549 h 740"/>
                <a:gd name="T56" fmla="*/ 381 w 497"/>
                <a:gd name="T57" fmla="*/ 500 h 740"/>
                <a:gd name="T58" fmla="*/ 396 w 497"/>
                <a:gd name="T59" fmla="*/ 449 h 740"/>
                <a:gd name="T60" fmla="*/ 408 w 497"/>
                <a:gd name="T61" fmla="*/ 397 h 740"/>
                <a:gd name="T62" fmla="*/ 414 w 497"/>
                <a:gd name="T63" fmla="*/ 346 h 740"/>
                <a:gd name="T64" fmla="*/ 412 w 497"/>
                <a:gd name="T65" fmla="*/ 296 h 740"/>
                <a:gd name="T66" fmla="*/ 402 w 497"/>
                <a:gd name="T67" fmla="*/ 251 h 740"/>
                <a:gd name="T68" fmla="*/ 384 w 497"/>
                <a:gd name="T69" fmla="*/ 208 h 740"/>
                <a:gd name="T70" fmla="*/ 357 w 497"/>
                <a:gd name="T71" fmla="*/ 172 h 740"/>
                <a:gd name="T72" fmla="*/ 320 w 497"/>
                <a:gd name="T73" fmla="*/ 142 h 740"/>
                <a:gd name="T74" fmla="*/ 260 w 497"/>
                <a:gd name="T75" fmla="*/ 107 h 740"/>
                <a:gd name="T76" fmla="*/ 203 w 497"/>
                <a:gd name="T77" fmla="*/ 82 h 740"/>
                <a:gd name="T78" fmla="*/ 154 w 497"/>
                <a:gd name="T79" fmla="*/ 65 h 740"/>
                <a:gd name="T80" fmla="*/ 108 w 497"/>
                <a:gd name="T81" fmla="*/ 56 h 740"/>
                <a:gd name="T82" fmla="*/ 68 w 497"/>
                <a:gd name="T83" fmla="*/ 55 h 740"/>
                <a:gd name="T84" fmla="*/ 32 w 497"/>
                <a:gd name="T85" fmla="*/ 61 h 740"/>
                <a:gd name="T86" fmla="*/ 0 w 497"/>
                <a:gd name="T87" fmla="*/ 70 h 740"/>
                <a:gd name="T88" fmla="*/ 0 w 497"/>
                <a:gd name="T89" fmla="*/ 13 h 7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97" h="740">
                  <a:moveTo>
                    <a:pt x="0" y="13"/>
                  </a:moveTo>
                  <a:lnTo>
                    <a:pt x="41" y="4"/>
                  </a:lnTo>
                  <a:lnTo>
                    <a:pt x="101" y="0"/>
                  </a:lnTo>
                  <a:lnTo>
                    <a:pt x="170" y="4"/>
                  </a:lnTo>
                  <a:lnTo>
                    <a:pt x="248" y="21"/>
                  </a:lnTo>
                  <a:lnTo>
                    <a:pt x="323" y="50"/>
                  </a:lnTo>
                  <a:lnTo>
                    <a:pt x="382" y="90"/>
                  </a:lnTo>
                  <a:lnTo>
                    <a:pt x="428" y="141"/>
                  </a:lnTo>
                  <a:lnTo>
                    <a:pt x="463" y="199"/>
                  </a:lnTo>
                  <a:lnTo>
                    <a:pt x="485" y="262"/>
                  </a:lnTo>
                  <a:lnTo>
                    <a:pt x="496" y="327"/>
                  </a:lnTo>
                  <a:lnTo>
                    <a:pt x="497" y="396"/>
                  </a:lnTo>
                  <a:lnTo>
                    <a:pt x="487" y="462"/>
                  </a:lnTo>
                  <a:lnTo>
                    <a:pt x="470" y="527"/>
                  </a:lnTo>
                  <a:lnTo>
                    <a:pt x="443" y="586"/>
                  </a:lnTo>
                  <a:lnTo>
                    <a:pt x="406" y="639"/>
                  </a:lnTo>
                  <a:lnTo>
                    <a:pt x="364" y="683"/>
                  </a:lnTo>
                  <a:lnTo>
                    <a:pt x="315" y="715"/>
                  </a:lnTo>
                  <a:lnTo>
                    <a:pt x="259" y="736"/>
                  </a:lnTo>
                  <a:lnTo>
                    <a:pt x="198" y="740"/>
                  </a:lnTo>
                  <a:lnTo>
                    <a:pt x="131" y="727"/>
                  </a:lnTo>
                  <a:lnTo>
                    <a:pt x="167" y="728"/>
                  </a:lnTo>
                  <a:lnTo>
                    <a:pt x="204" y="718"/>
                  </a:lnTo>
                  <a:lnTo>
                    <a:pt x="238" y="700"/>
                  </a:lnTo>
                  <a:lnTo>
                    <a:pt x="272" y="670"/>
                  </a:lnTo>
                  <a:lnTo>
                    <a:pt x="304" y="635"/>
                  </a:lnTo>
                  <a:lnTo>
                    <a:pt x="333" y="594"/>
                  </a:lnTo>
                  <a:lnTo>
                    <a:pt x="358" y="549"/>
                  </a:lnTo>
                  <a:lnTo>
                    <a:pt x="381" y="500"/>
                  </a:lnTo>
                  <a:lnTo>
                    <a:pt x="396" y="449"/>
                  </a:lnTo>
                  <a:lnTo>
                    <a:pt x="408" y="397"/>
                  </a:lnTo>
                  <a:lnTo>
                    <a:pt x="414" y="346"/>
                  </a:lnTo>
                  <a:lnTo>
                    <a:pt x="412" y="296"/>
                  </a:lnTo>
                  <a:lnTo>
                    <a:pt x="402" y="251"/>
                  </a:lnTo>
                  <a:lnTo>
                    <a:pt x="384" y="208"/>
                  </a:lnTo>
                  <a:lnTo>
                    <a:pt x="357" y="172"/>
                  </a:lnTo>
                  <a:lnTo>
                    <a:pt x="320" y="142"/>
                  </a:lnTo>
                  <a:lnTo>
                    <a:pt x="260" y="107"/>
                  </a:lnTo>
                  <a:lnTo>
                    <a:pt x="203" y="82"/>
                  </a:lnTo>
                  <a:lnTo>
                    <a:pt x="154" y="65"/>
                  </a:lnTo>
                  <a:lnTo>
                    <a:pt x="108" y="56"/>
                  </a:lnTo>
                  <a:lnTo>
                    <a:pt x="68" y="55"/>
                  </a:lnTo>
                  <a:lnTo>
                    <a:pt x="32" y="61"/>
                  </a:lnTo>
                  <a:lnTo>
                    <a:pt x="0" y="70"/>
                  </a:lnTo>
                  <a:lnTo>
                    <a:pt x="0" y="13"/>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5878" name="Freeform 38"/>
            <p:cNvSpPr>
              <a:spLocks/>
            </p:cNvSpPr>
            <p:nvPr/>
          </p:nvSpPr>
          <p:spPr bwMode="ltGray">
            <a:xfrm rot="1584153">
              <a:off x="20" y="410"/>
              <a:ext cx="344" cy="245"/>
            </a:xfrm>
            <a:custGeom>
              <a:avLst/>
              <a:gdLst>
                <a:gd name="T0" fmla="*/ 0 w 257"/>
                <a:gd name="T1" fmla="*/ 0 h 237"/>
                <a:gd name="T2" fmla="*/ 0 w 257"/>
                <a:gd name="T3" fmla="*/ 25 h 237"/>
                <a:gd name="T4" fmla="*/ 3 w 257"/>
                <a:gd name="T5" fmla="*/ 50 h 237"/>
                <a:gd name="T6" fmla="*/ 6 w 257"/>
                <a:gd name="T7" fmla="*/ 75 h 237"/>
                <a:gd name="T8" fmla="*/ 11 w 257"/>
                <a:gd name="T9" fmla="*/ 98 h 237"/>
                <a:gd name="T10" fmla="*/ 18 w 257"/>
                <a:gd name="T11" fmla="*/ 119 h 237"/>
                <a:gd name="T12" fmla="*/ 27 w 257"/>
                <a:gd name="T13" fmla="*/ 141 h 237"/>
                <a:gd name="T14" fmla="*/ 38 w 257"/>
                <a:gd name="T15" fmla="*/ 161 h 237"/>
                <a:gd name="T16" fmla="*/ 51 w 257"/>
                <a:gd name="T17" fmla="*/ 178 h 237"/>
                <a:gd name="T18" fmla="*/ 67 w 257"/>
                <a:gd name="T19" fmla="*/ 194 h 237"/>
                <a:gd name="T20" fmla="*/ 86 w 257"/>
                <a:gd name="T21" fmla="*/ 208 h 237"/>
                <a:gd name="T22" fmla="*/ 106 w 257"/>
                <a:gd name="T23" fmla="*/ 219 h 237"/>
                <a:gd name="T24" fmla="*/ 131 w 257"/>
                <a:gd name="T25" fmla="*/ 228 h 237"/>
                <a:gd name="T26" fmla="*/ 158 w 257"/>
                <a:gd name="T27" fmla="*/ 234 h 237"/>
                <a:gd name="T28" fmla="*/ 188 w 257"/>
                <a:gd name="T29" fmla="*/ 237 h 237"/>
                <a:gd name="T30" fmla="*/ 220 w 257"/>
                <a:gd name="T31" fmla="*/ 236 h 237"/>
                <a:gd name="T32" fmla="*/ 257 w 257"/>
                <a:gd name="T33" fmla="*/ 232 h 237"/>
                <a:gd name="T34" fmla="*/ 224 w 257"/>
                <a:gd name="T35" fmla="*/ 227 h 237"/>
                <a:gd name="T36" fmla="*/ 195 w 257"/>
                <a:gd name="T37" fmla="*/ 220 h 237"/>
                <a:gd name="T38" fmla="*/ 170 w 257"/>
                <a:gd name="T39" fmla="*/ 212 h 237"/>
                <a:gd name="T40" fmla="*/ 148 w 257"/>
                <a:gd name="T41" fmla="*/ 204 h 237"/>
                <a:gd name="T42" fmla="*/ 128 w 257"/>
                <a:gd name="T43" fmla="*/ 193 h 237"/>
                <a:gd name="T44" fmla="*/ 112 w 257"/>
                <a:gd name="T45" fmla="*/ 182 h 237"/>
                <a:gd name="T46" fmla="*/ 97 w 257"/>
                <a:gd name="T47" fmla="*/ 169 h 237"/>
                <a:gd name="T48" fmla="*/ 84 w 257"/>
                <a:gd name="T49" fmla="*/ 155 h 237"/>
                <a:gd name="T50" fmla="*/ 72 w 257"/>
                <a:gd name="T51" fmla="*/ 141 h 237"/>
                <a:gd name="T52" fmla="*/ 61 w 257"/>
                <a:gd name="T53" fmla="*/ 125 h 237"/>
                <a:gd name="T54" fmla="*/ 52 w 257"/>
                <a:gd name="T55" fmla="*/ 107 h 237"/>
                <a:gd name="T56" fmla="*/ 43 w 257"/>
                <a:gd name="T57" fmla="*/ 88 h 237"/>
                <a:gd name="T58" fmla="*/ 33 w 257"/>
                <a:gd name="T59" fmla="*/ 69 h 237"/>
                <a:gd name="T60" fmla="*/ 23 w 257"/>
                <a:gd name="T61" fmla="*/ 47 h 237"/>
                <a:gd name="T62" fmla="*/ 12 w 257"/>
                <a:gd name="T63" fmla="*/ 24 h 237"/>
                <a:gd name="T64" fmla="*/ 0 w 257"/>
                <a:gd name="T65" fmla="*/ 0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5879" name="Freeform 39"/>
            <p:cNvSpPr>
              <a:spLocks/>
            </p:cNvSpPr>
            <p:nvPr/>
          </p:nvSpPr>
          <p:spPr bwMode="ltGray">
            <a:xfrm rot="1584153">
              <a:off x="242" y="756"/>
              <a:ext cx="167" cy="115"/>
            </a:xfrm>
            <a:custGeom>
              <a:avLst/>
              <a:gdLst>
                <a:gd name="T0" fmla="*/ 77 w 124"/>
                <a:gd name="T1" fmla="*/ 0 h 110"/>
                <a:gd name="T2" fmla="*/ 124 w 124"/>
                <a:gd name="T3" fmla="*/ 108 h 110"/>
                <a:gd name="T4" fmla="*/ 120 w 124"/>
                <a:gd name="T5" fmla="*/ 107 h 110"/>
                <a:gd name="T6" fmla="*/ 107 w 124"/>
                <a:gd name="T7" fmla="*/ 105 h 110"/>
                <a:gd name="T8" fmla="*/ 89 w 124"/>
                <a:gd name="T9" fmla="*/ 101 h 110"/>
                <a:gd name="T10" fmla="*/ 68 w 124"/>
                <a:gd name="T11" fmla="*/ 99 h 110"/>
                <a:gd name="T12" fmla="*/ 45 w 124"/>
                <a:gd name="T13" fmla="*/ 97 h 110"/>
                <a:gd name="T14" fmla="*/ 25 w 124"/>
                <a:gd name="T15" fmla="*/ 98 h 110"/>
                <a:gd name="T16" fmla="*/ 9 w 124"/>
                <a:gd name="T17" fmla="*/ 102 h 110"/>
                <a:gd name="T18" fmla="*/ 0 w 124"/>
                <a:gd name="T19" fmla="*/ 110 h 110"/>
                <a:gd name="T20" fmla="*/ 4 w 124"/>
                <a:gd name="T21" fmla="*/ 98 h 110"/>
                <a:gd name="T22" fmla="*/ 8 w 124"/>
                <a:gd name="T23" fmla="*/ 89 h 110"/>
                <a:gd name="T24" fmla="*/ 16 w 124"/>
                <a:gd name="T25" fmla="*/ 82 h 110"/>
                <a:gd name="T26" fmla="*/ 25 w 124"/>
                <a:gd name="T27" fmla="*/ 76 h 110"/>
                <a:gd name="T28" fmla="*/ 36 w 124"/>
                <a:gd name="T29" fmla="*/ 72 h 110"/>
                <a:gd name="T30" fmla="*/ 47 w 124"/>
                <a:gd name="T31" fmla="*/ 71 h 110"/>
                <a:gd name="T32" fmla="*/ 59 w 124"/>
                <a:gd name="T33" fmla="*/ 71 h 110"/>
                <a:gd name="T34" fmla="*/ 72 w 124"/>
                <a:gd name="T35" fmla="*/ 74 h 110"/>
                <a:gd name="T36" fmla="*/ 73 w 124"/>
                <a:gd name="T37" fmla="*/ 71 h 110"/>
                <a:gd name="T38" fmla="*/ 70 w 124"/>
                <a:gd name="T39" fmla="*/ 56 h 110"/>
                <a:gd name="T40" fmla="*/ 67 w 124"/>
                <a:gd name="T41" fmla="*/ 38 h 110"/>
                <a:gd name="T42" fmla="*/ 65 w 124"/>
                <a:gd name="T43" fmla="*/ 30 h 110"/>
                <a:gd name="T44" fmla="*/ 63 w 124"/>
                <a:gd name="T45" fmla="*/ 30 h 110"/>
                <a:gd name="T46" fmla="*/ 61 w 124"/>
                <a:gd name="T47" fmla="*/ 29 h 110"/>
                <a:gd name="T48" fmla="*/ 59 w 124"/>
                <a:gd name="T49" fmla="*/ 26 h 110"/>
                <a:gd name="T50" fmla="*/ 57 w 124"/>
                <a:gd name="T51" fmla="*/ 23 h 110"/>
                <a:gd name="T52" fmla="*/ 57 w 124"/>
                <a:gd name="T53" fmla="*/ 19 h 110"/>
                <a:gd name="T54" fmla="*/ 59 w 124"/>
                <a:gd name="T55" fmla="*/ 14 h 110"/>
                <a:gd name="T56" fmla="*/ 66 w 124"/>
                <a:gd name="T57" fmla="*/ 8 h 110"/>
                <a:gd name="T58" fmla="*/ 77 w 124"/>
                <a:gd name="T59" fmla="*/ 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5880" name="Freeform 40"/>
            <p:cNvSpPr>
              <a:spLocks/>
            </p:cNvSpPr>
            <p:nvPr/>
          </p:nvSpPr>
          <p:spPr bwMode="ltGray">
            <a:xfrm rot="1584153">
              <a:off x="574" y="286"/>
              <a:ext cx="147" cy="160"/>
            </a:xfrm>
            <a:custGeom>
              <a:avLst/>
              <a:gdLst>
                <a:gd name="T0" fmla="*/ 0 w 109"/>
                <a:gd name="T1" fmla="*/ 0 h 156"/>
                <a:gd name="T2" fmla="*/ 5 w 109"/>
                <a:gd name="T3" fmla="*/ 1 h 156"/>
                <a:gd name="T4" fmla="*/ 18 w 109"/>
                <a:gd name="T5" fmla="*/ 5 h 156"/>
                <a:gd name="T6" fmla="*/ 37 w 109"/>
                <a:gd name="T7" fmla="*/ 12 h 156"/>
                <a:gd name="T8" fmla="*/ 58 w 109"/>
                <a:gd name="T9" fmla="*/ 24 h 156"/>
                <a:gd name="T10" fmla="*/ 78 w 109"/>
                <a:gd name="T11" fmla="*/ 44 h 156"/>
                <a:gd name="T12" fmla="*/ 96 w 109"/>
                <a:gd name="T13" fmla="*/ 71 h 156"/>
                <a:gd name="T14" fmla="*/ 107 w 109"/>
                <a:gd name="T15" fmla="*/ 108 h 156"/>
                <a:gd name="T16" fmla="*/ 109 w 109"/>
                <a:gd name="T17" fmla="*/ 156 h 156"/>
                <a:gd name="T18" fmla="*/ 105 w 109"/>
                <a:gd name="T19" fmla="*/ 156 h 156"/>
                <a:gd name="T20" fmla="*/ 99 w 109"/>
                <a:gd name="T21" fmla="*/ 156 h 156"/>
                <a:gd name="T22" fmla="*/ 93 w 109"/>
                <a:gd name="T23" fmla="*/ 156 h 156"/>
                <a:gd name="T24" fmla="*/ 87 w 109"/>
                <a:gd name="T25" fmla="*/ 154 h 156"/>
                <a:gd name="T26" fmla="*/ 81 w 109"/>
                <a:gd name="T27" fmla="*/ 153 h 156"/>
                <a:gd name="T28" fmla="*/ 74 w 109"/>
                <a:gd name="T29" fmla="*/ 150 h 156"/>
                <a:gd name="T30" fmla="*/ 66 w 109"/>
                <a:gd name="T31" fmla="*/ 145 h 156"/>
                <a:gd name="T32" fmla="*/ 58 w 109"/>
                <a:gd name="T33" fmla="*/ 139 h 156"/>
                <a:gd name="T34" fmla="*/ 53 w 109"/>
                <a:gd name="T35" fmla="*/ 126 h 156"/>
                <a:gd name="T36" fmla="*/ 53 w 109"/>
                <a:gd name="T37" fmla="*/ 111 h 156"/>
                <a:gd name="T38" fmla="*/ 56 w 109"/>
                <a:gd name="T39" fmla="*/ 96 h 156"/>
                <a:gd name="T40" fmla="*/ 59 w 109"/>
                <a:gd name="T41" fmla="*/ 80 h 156"/>
                <a:gd name="T42" fmla="*/ 56 w 109"/>
                <a:gd name="T43" fmla="*/ 62 h 156"/>
                <a:gd name="T44" fmla="*/ 48 w 109"/>
                <a:gd name="T45" fmla="*/ 43 h 156"/>
                <a:gd name="T46" fmla="*/ 31 w 109"/>
                <a:gd name="T47" fmla="*/ 23 h 156"/>
                <a:gd name="T48" fmla="*/ 0 w 109"/>
                <a:gd name="T49" fmla="*/ 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5881" name="Freeform 41"/>
            <p:cNvSpPr>
              <a:spLocks/>
            </p:cNvSpPr>
            <p:nvPr/>
          </p:nvSpPr>
          <p:spPr bwMode="ltGray">
            <a:xfrm rot="1584153">
              <a:off x="236" y="721"/>
              <a:ext cx="62" cy="97"/>
            </a:xfrm>
            <a:custGeom>
              <a:avLst/>
              <a:gdLst>
                <a:gd name="T0" fmla="*/ 31 w 46"/>
                <a:gd name="T1" fmla="*/ 0 h 94"/>
                <a:gd name="T2" fmla="*/ 20 w 46"/>
                <a:gd name="T3" fmla="*/ 38 h 94"/>
                <a:gd name="T4" fmla="*/ 15 w 46"/>
                <a:gd name="T5" fmla="*/ 62 h 94"/>
                <a:gd name="T6" fmla="*/ 11 w 46"/>
                <a:gd name="T7" fmla="*/ 79 h 94"/>
                <a:gd name="T8" fmla="*/ 0 w 46"/>
                <a:gd name="T9" fmla="*/ 94 h 94"/>
                <a:gd name="T10" fmla="*/ 12 w 46"/>
                <a:gd name="T11" fmla="*/ 88 h 94"/>
                <a:gd name="T12" fmla="*/ 23 w 46"/>
                <a:gd name="T13" fmla="*/ 80 h 94"/>
                <a:gd name="T14" fmla="*/ 32 w 46"/>
                <a:gd name="T15" fmla="*/ 69 h 94"/>
                <a:gd name="T16" fmla="*/ 40 w 46"/>
                <a:gd name="T17" fmla="*/ 57 h 94"/>
                <a:gd name="T18" fmla="*/ 45 w 46"/>
                <a:gd name="T19" fmla="*/ 44 h 94"/>
                <a:gd name="T20" fmla="*/ 46 w 46"/>
                <a:gd name="T21" fmla="*/ 30 h 94"/>
                <a:gd name="T22" fmla="*/ 42 w 46"/>
                <a:gd name="T23" fmla="*/ 15 h 94"/>
                <a:gd name="T24" fmla="*/ 31 w 46"/>
                <a:gd name="T25" fmla="*/ 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5882" name="Freeform 42"/>
            <p:cNvSpPr>
              <a:spLocks/>
            </p:cNvSpPr>
            <p:nvPr/>
          </p:nvSpPr>
          <p:spPr bwMode="ltGray">
            <a:xfrm rot="1584153">
              <a:off x="585" y="466"/>
              <a:ext cx="72" cy="41"/>
            </a:xfrm>
            <a:custGeom>
              <a:avLst/>
              <a:gdLst>
                <a:gd name="T0" fmla="*/ 0 w 54"/>
                <a:gd name="T1" fmla="*/ 0 h 40"/>
                <a:gd name="T2" fmla="*/ 1 w 54"/>
                <a:gd name="T3" fmla="*/ 1 h 40"/>
                <a:gd name="T4" fmla="*/ 6 w 54"/>
                <a:gd name="T5" fmla="*/ 3 h 40"/>
                <a:gd name="T6" fmla="*/ 13 w 54"/>
                <a:gd name="T7" fmla="*/ 8 h 40"/>
                <a:gd name="T8" fmla="*/ 21 w 54"/>
                <a:gd name="T9" fmla="*/ 12 h 40"/>
                <a:gd name="T10" fmla="*/ 29 w 54"/>
                <a:gd name="T11" fmla="*/ 15 h 40"/>
                <a:gd name="T12" fmla="*/ 38 w 54"/>
                <a:gd name="T13" fmla="*/ 17 h 40"/>
                <a:gd name="T14" fmla="*/ 46 w 54"/>
                <a:gd name="T15" fmla="*/ 18 h 40"/>
                <a:gd name="T16" fmla="*/ 54 w 54"/>
                <a:gd name="T17" fmla="*/ 16 h 40"/>
                <a:gd name="T18" fmla="*/ 53 w 54"/>
                <a:gd name="T19" fmla="*/ 25 h 40"/>
                <a:gd name="T20" fmla="*/ 50 w 54"/>
                <a:gd name="T21" fmla="*/ 33 h 40"/>
                <a:gd name="T22" fmla="*/ 44 w 54"/>
                <a:gd name="T23" fmla="*/ 38 h 40"/>
                <a:gd name="T24" fmla="*/ 37 w 54"/>
                <a:gd name="T25" fmla="*/ 40 h 40"/>
                <a:gd name="T26" fmla="*/ 28 w 54"/>
                <a:gd name="T27" fmla="*/ 39 h 40"/>
                <a:gd name="T28" fmla="*/ 19 w 54"/>
                <a:gd name="T29" fmla="*/ 32 h 40"/>
                <a:gd name="T30" fmla="*/ 10 w 54"/>
                <a:gd name="T31" fmla="*/ 20 h 40"/>
                <a:gd name="T32" fmla="*/ 0 w 54"/>
                <a:gd name="T33" fmla="*/ 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5883" name="Freeform 43"/>
            <p:cNvSpPr>
              <a:spLocks/>
            </p:cNvSpPr>
            <p:nvPr/>
          </p:nvSpPr>
          <p:spPr bwMode="ltGray">
            <a:xfrm>
              <a:off x="0" y="886"/>
              <a:ext cx="360" cy="650"/>
            </a:xfrm>
            <a:custGeom>
              <a:avLst/>
              <a:gdLst>
                <a:gd name="T0" fmla="*/ 264 w 360"/>
                <a:gd name="T1" fmla="*/ 0 h 650"/>
                <a:gd name="T2" fmla="*/ 269 w 360"/>
                <a:gd name="T3" fmla="*/ 9 h 650"/>
                <a:gd name="T4" fmla="*/ 277 w 360"/>
                <a:gd name="T5" fmla="*/ 22 h 650"/>
                <a:gd name="T6" fmla="*/ 286 w 360"/>
                <a:gd name="T7" fmla="*/ 39 h 650"/>
                <a:gd name="T8" fmla="*/ 297 w 360"/>
                <a:gd name="T9" fmla="*/ 58 h 650"/>
                <a:gd name="T10" fmla="*/ 309 w 360"/>
                <a:gd name="T11" fmla="*/ 83 h 650"/>
                <a:gd name="T12" fmla="*/ 319 w 360"/>
                <a:gd name="T13" fmla="*/ 108 h 650"/>
                <a:gd name="T14" fmla="*/ 329 w 360"/>
                <a:gd name="T15" fmla="*/ 136 h 650"/>
                <a:gd name="T16" fmla="*/ 333 w 360"/>
                <a:gd name="T17" fmla="*/ 163 h 650"/>
                <a:gd name="T18" fmla="*/ 336 w 360"/>
                <a:gd name="T19" fmla="*/ 193 h 650"/>
                <a:gd name="T20" fmla="*/ 332 w 360"/>
                <a:gd name="T21" fmla="*/ 223 h 650"/>
                <a:gd name="T22" fmla="*/ 323 w 360"/>
                <a:gd name="T23" fmla="*/ 255 h 650"/>
                <a:gd name="T24" fmla="*/ 310 w 360"/>
                <a:gd name="T25" fmla="*/ 285 h 650"/>
                <a:gd name="T26" fmla="*/ 287 w 360"/>
                <a:gd name="T27" fmla="*/ 315 h 650"/>
                <a:gd name="T28" fmla="*/ 257 w 360"/>
                <a:gd name="T29" fmla="*/ 343 h 650"/>
                <a:gd name="T30" fmla="*/ 218 w 360"/>
                <a:gd name="T31" fmla="*/ 370 h 650"/>
                <a:gd name="T32" fmla="*/ 167 w 360"/>
                <a:gd name="T33" fmla="*/ 396 h 650"/>
                <a:gd name="T34" fmla="*/ 111 w 360"/>
                <a:gd name="T35" fmla="*/ 425 h 650"/>
                <a:gd name="T36" fmla="*/ 69 w 360"/>
                <a:gd name="T37" fmla="*/ 457 h 650"/>
                <a:gd name="T38" fmla="*/ 35 w 360"/>
                <a:gd name="T39" fmla="*/ 490 h 650"/>
                <a:gd name="T40" fmla="*/ 12 w 360"/>
                <a:gd name="T41" fmla="*/ 526 h 650"/>
                <a:gd name="T42" fmla="*/ 0 w 360"/>
                <a:gd name="T43" fmla="*/ 553 h 650"/>
                <a:gd name="T44" fmla="*/ 0 w 360"/>
                <a:gd name="T45" fmla="*/ 650 h 650"/>
                <a:gd name="T46" fmla="*/ 6 w 360"/>
                <a:gd name="T47" fmla="*/ 628 h 650"/>
                <a:gd name="T48" fmla="*/ 19 w 360"/>
                <a:gd name="T49" fmla="*/ 594 h 650"/>
                <a:gd name="T50" fmla="*/ 43 w 360"/>
                <a:gd name="T51" fmla="*/ 551 h 650"/>
                <a:gd name="T52" fmla="*/ 76 w 360"/>
                <a:gd name="T53" fmla="*/ 503 h 650"/>
                <a:gd name="T54" fmla="*/ 125 w 360"/>
                <a:gd name="T55" fmla="*/ 454 h 650"/>
                <a:gd name="T56" fmla="*/ 190 w 360"/>
                <a:gd name="T57" fmla="*/ 408 h 650"/>
                <a:gd name="T58" fmla="*/ 275 w 360"/>
                <a:gd name="T59" fmla="*/ 365 h 650"/>
                <a:gd name="T60" fmla="*/ 308 w 360"/>
                <a:gd name="T61" fmla="*/ 342 h 650"/>
                <a:gd name="T62" fmla="*/ 335 w 360"/>
                <a:gd name="T63" fmla="*/ 305 h 650"/>
                <a:gd name="T64" fmla="*/ 352 w 360"/>
                <a:gd name="T65" fmla="*/ 255 h 650"/>
                <a:gd name="T66" fmla="*/ 360 w 360"/>
                <a:gd name="T67" fmla="*/ 201 h 650"/>
                <a:gd name="T68" fmla="*/ 356 w 360"/>
                <a:gd name="T69" fmla="*/ 144 h 650"/>
                <a:gd name="T70" fmla="*/ 341 w 360"/>
                <a:gd name="T71" fmla="*/ 88 h 650"/>
                <a:gd name="T72" fmla="*/ 311 w 360"/>
                <a:gd name="T73" fmla="*/ 39 h 650"/>
                <a:gd name="T74" fmla="*/ 264 w 360"/>
                <a:gd name="T75" fmla="*/ 0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60" h="650">
                  <a:moveTo>
                    <a:pt x="264" y="0"/>
                  </a:moveTo>
                  <a:lnTo>
                    <a:pt x="269" y="9"/>
                  </a:lnTo>
                  <a:lnTo>
                    <a:pt x="277" y="22"/>
                  </a:lnTo>
                  <a:lnTo>
                    <a:pt x="286" y="39"/>
                  </a:lnTo>
                  <a:lnTo>
                    <a:pt x="297" y="58"/>
                  </a:lnTo>
                  <a:lnTo>
                    <a:pt x="309" y="83"/>
                  </a:lnTo>
                  <a:lnTo>
                    <a:pt x="319" y="108"/>
                  </a:lnTo>
                  <a:lnTo>
                    <a:pt x="329" y="136"/>
                  </a:lnTo>
                  <a:lnTo>
                    <a:pt x="333" y="163"/>
                  </a:lnTo>
                  <a:lnTo>
                    <a:pt x="336" y="193"/>
                  </a:lnTo>
                  <a:lnTo>
                    <a:pt x="332" y="223"/>
                  </a:lnTo>
                  <a:lnTo>
                    <a:pt x="323" y="255"/>
                  </a:lnTo>
                  <a:lnTo>
                    <a:pt x="310" y="285"/>
                  </a:lnTo>
                  <a:lnTo>
                    <a:pt x="287" y="315"/>
                  </a:lnTo>
                  <a:lnTo>
                    <a:pt x="257" y="343"/>
                  </a:lnTo>
                  <a:lnTo>
                    <a:pt x="218" y="370"/>
                  </a:lnTo>
                  <a:lnTo>
                    <a:pt x="167" y="396"/>
                  </a:lnTo>
                  <a:lnTo>
                    <a:pt x="111" y="425"/>
                  </a:lnTo>
                  <a:lnTo>
                    <a:pt x="69" y="457"/>
                  </a:lnTo>
                  <a:lnTo>
                    <a:pt x="35" y="490"/>
                  </a:lnTo>
                  <a:lnTo>
                    <a:pt x="12" y="526"/>
                  </a:lnTo>
                  <a:lnTo>
                    <a:pt x="0" y="553"/>
                  </a:lnTo>
                  <a:lnTo>
                    <a:pt x="0" y="650"/>
                  </a:lnTo>
                  <a:lnTo>
                    <a:pt x="6" y="628"/>
                  </a:lnTo>
                  <a:lnTo>
                    <a:pt x="19" y="594"/>
                  </a:lnTo>
                  <a:lnTo>
                    <a:pt x="43" y="551"/>
                  </a:lnTo>
                  <a:lnTo>
                    <a:pt x="76" y="503"/>
                  </a:lnTo>
                  <a:lnTo>
                    <a:pt x="125" y="454"/>
                  </a:lnTo>
                  <a:lnTo>
                    <a:pt x="190" y="408"/>
                  </a:lnTo>
                  <a:lnTo>
                    <a:pt x="275" y="365"/>
                  </a:lnTo>
                  <a:lnTo>
                    <a:pt x="308" y="342"/>
                  </a:lnTo>
                  <a:lnTo>
                    <a:pt x="335" y="305"/>
                  </a:lnTo>
                  <a:lnTo>
                    <a:pt x="352" y="255"/>
                  </a:lnTo>
                  <a:lnTo>
                    <a:pt x="360" y="201"/>
                  </a:lnTo>
                  <a:lnTo>
                    <a:pt x="356" y="144"/>
                  </a:lnTo>
                  <a:lnTo>
                    <a:pt x="341" y="88"/>
                  </a:lnTo>
                  <a:lnTo>
                    <a:pt x="311" y="39"/>
                  </a:lnTo>
                  <a:lnTo>
                    <a:pt x="264"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5884" name="Freeform 44"/>
            <p:cNvSpPr>
              <a:spLocks/>
            </p:cNvSpPr>
            <p:nvPr/>
          </p:nvSpPr>
          <p:spPr bwMode="ltGray">
            <a:xfrm rot="1584153">
              <a:off x="56" y="84"/>
              <a:ext cx="804" cy="686"/>
            </a:xfrm>
            <a:custGeom>
              <a:avLst/>
              <a:gdLst>
                <a:gd name="T0" fmla="*/ 16 w 596"/>
                <a:gd name="T1" fmla="*/ 370 h 666"/>
                <a:gd name="T2" fmla="*/ 6 w 596"/>
                <a:gd name="T3" fmla="*/ 341 h 666"/>
                <a:gd name="T4" fmla="*/ 0 w 596"/>
                <a:gd name="T5" fmla="*/ 289 h 666"/>
                <a:gd name="T6" fmla="*/ 4 w 596"/>
                <a:gd name="T7" fmla="*/ 222 h 666"/>
                <a:gd name="T8" fmla="*/ 25 w 596"/>
                <a:gd name="T9" fmla="*/ 151 h 666"/>
                <a:gd name="T10" fmla="*/ 69 w 596"/>
                <a:gd name="T11" fmla="*/ 84 h 666"/>
                <a:gd name="T12" fmla="*/ 142 w 596"/>
                <a:gd name="T13" fmla="*/ 31 h 666"/>
                <a:gd name="T14" fmla="*/ 247 w 596"/>
                <a:gd name="T15" fmla="*/ 2 h 666"/>
                <a:gd name="T16" fmla="*/ 380 w 596"/>
                <a:gd name="T17" fmla="*/ 9 h 666"/>
                <a:gd name="T18" fmla="*/ 484 w 596"/>
                <a:gd name="T19" fmla="*/ 68 h 666"/>
                <a:gd name="T20" fmla="*/ 554 w 596"/>
                <a:gd name="T21" fmla="*/ 165 h 666"/>
                <a:gd name="T22" fmla="*/ 591 w 596"/>
                <a:gd name="T23" fmla="*/ 284 h 666"/>
                <a:gd name="T24" fmla="*/ 595 w 596"/>
                <a:gd name="T25" fmla="*/ 409 h 666"/>
                <a:gd name="T26" fmla="*/ 566 w 596"/>
                <a:gd name="T27" fmla="*/ 525 h 666"/>
                <a:gd name="T28" fmla="*/ 507 w 596"/>
                <a:gd name="T29" fmla="*/ 615 h 666"/>
                <a:gd name="T30" fmla="*/ 417 w 596"/>
                <a:gd name="T31" fmla="*/ 663 h 666"/>
                <a:gd name="T32" fmla="*/ 389 w 596"/>
                <a:gd name="T33" fmla="*/ 659 h 666"/>
                <a:gd name="T34" fmla="*/ 441 w 596"/>
                <a:gd name="T35" fmla="*/ 617 h 666"/>
                <a:gd name="T36" fmla="*/ 482 w 596"/>
                <a:gd name="T37" fmla="*/ 544 h 666"/>
                <a:gd name="T38" fmla="*/ 509 w 596"/>
                <a:gd name="T39" fmla="*/ 454 h 666"/>
                <a:gd name="T40" fmla="*/ 520 w 596"/>
                <a:gd name="T41" fmla="*/ 355 h 666"/>
                <a:gd name="T42" fmla="*/ 514 w 596"/>
                <a:gd name="T43" fmla="*/ 258 h 666"/>
                <a:gd name="T44" fmla="*/ 485 w 596"/>
                <a:gd name="T45" fmla="*/ 174 h 666"/>
                <a:gd name="T46" fmla="*/ 433 w 596"/>
                <a:gd name="T47" fmla="*/ 112 h 666"/>
                <a:gd name="T48" fmla="*/ 341 w 596"/>
                <a:gd name="T49" fmla="*/ 75 h 666"/>
                <a:gd name="T50" fmla="*/ 246 w 596"/>
                <a:gd name="T51" fmla="*/ 61 h 666"/>
                <a:gd name="T52" fmla="*/ 174 w 596"/>
                <a:gd name="T53" fmla="*/ 71 h 666"/>
                <a:gd name="T54" fmla="*/ 121 w 596"/>
                <a:gd name="T55" fmla="*/ 101 h 666"/>
                <a:gd name="T56" fmla="*/ 84 w 596"/>
                <a:gd name="T57" fmla="*/ 149 h 666"/>
                <a:gd name="T58" fmla="*/ 57 w 596"/>
                <a:gd name="T59" fmla="*/ 206 h 666"/>
                <a:gd name="T60" fmla="*/ 40 w 596"/>
                <a:gd name="T61" fmla="*/ 272 h 666"/>
                <a:gd name="T62" fmla="*/ 28 w 596"/>
                <a:gd name="T63" fmla="*/ 339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96" h="666">
                  <a:moveTo>
                    <a:pt x="22" y="372"/>
                  </a:moveTo>
                  <a:lnTo>
                    <a:pt x="16" y="370"/>
                  </a:lnTo>
                  <a:lnTo>
                    <a:pt x="10" y="360"/>
                  </a:lnTo>
                  <a:lnTo>
                    <a:pt x="6" y="341"/>
                  </a:lnTo>
                  <a:lnTo>
                    <a:pt x="1" y="318"/>
                  </a:lnTo>
                  <a:lnTo>
                    <a:pt x="0" y="289"/>
                  </a:lnTo>
                  <a:lnTo>
                    <a:pt x="0" y="257"/>
                  </a:lnTo>
                  <a:lnTo>
                    <a:pt x="4" y="222"/>
                  </a:lnTo>
                  <a:lnTo>
                    <a:pt x="13" y="187"/>
                  </a:lnTo>
                  <a:lnTo>
                    <a:pt x="25" y="151"/>
                  </a:lnTo>
                  <a:lnTo>
                    <a:pt x="45" y="116"/>
                  </a:lnTo>
                  <a:lnTo>
                    <a:pt x="69" y="84"/>
                  </a:lnTo>
                  <a:lnTo>
                    <a:pt x="101" y="55"/>
                  </a:lnTo>
                  <a:lnTo>
                    <a:pt x="142" y="31"/>
                  </a:lnTo>
                  <a:lnTo>
                    <a:pt x="190" y="13"/>
                  </a:lnTo>
                  <a:lnTo>
                    <a:pt x="247" y="2"/>
                  </a:lnTo>
                  <a:lnTo>
                    <a:pt x="314" y="0"/>
                  </a:lnTo>
                  <a:lnTo>
                    <a:pt x="380" y="9"/>
                  </a:lnTo>
                  <a:lnTo>
                    <a:pt x="436" y="33"/>
                  </a:lnTo>
                  <a:lnTo>
                    <a:pt x="484" y="68"/>
                  </a:lnTo>
                  <a:lnTo>
                    <a:pt x="524" y="113"/>
                  </a:lnTo>
                  <a:lnTo>
                    <a:pt x="554" y="165"/>
                  </a:lnTo>
                  <a:lnTo>
                    <a:pt x="577" y="222"/>
                  </a:lnTo>
                  <a:lnTo>
                    <a:pt x="591" y="284"/>
                  </a:lnTo>
                  <a:lnTo>
                    <a:pt x="596" y="347"/>
                  </a:lnTo>
                  <a:lnTo>
                    <a:pt x="595" y="409"/>
                  </a:lnTo>
                  <a:lnTo>
                    <a:pt x="585" y="469"/>
                  </a:lnTo>
                  <a:lnTo>
                    <a:pt x="566" y="525"/>
                  </a:lnTo>
                  <a:lnTo>
                    <a:pt x="540" y="574"/>
                  </a:lnTo>
                  <a:lnTo>
                    <a:pt x="507" y="615"/>
                  </a:lnTo>
                  <a:lnTo>
                    <a:pt x="465" y="645"/>
                  </a:lnTo>
                  <a:lnTo>
                    <a:pt x="417" y="663"/>
                  </a:lnTo>
                  <a:lnTo>
                    <a:pt x="360" y="666"/>
                  </a:lnTo>
                  <a:lnTo>
                    <a:pt x="389" y="659"/>
                  </a:lnTo>
                  <a:lnTo>
                    <a:pt x="417" y="642"/>
                  </a:lnTo>
                  <a:lnTo>
                    <a:pt x="441" y="617"/>
                  </a:lnTo>
                  <a:lnTo>
                    <a:pt x="463" y="583"/>
                  </a:lnTo>
                  <a:lnTo>
                    <a:pt x="482" y="544"/>
                  </a:lnTo>
                  <a:lnTo>
                    <a:pt x="497" y="501"/>
                  </a:lnTo>
                  <a:lnTo>
                    <a:pt x="509" y="454"/>
                  </a:lnTo>
                  <a:lnTo>
                    <a:pt x="517" y="404"/>
                  </a:lnTo>
                  <a:lnTo>
                    <a:pt x="520" y="355"/>
                  </a:lnTo>
                  <a:lnTo>
                    <a:pt x="519" y="305"/>
                  </a:lnTo>
                  <a:lnTo>
                    <a:pt x="514" y="258"/>
                  </a:lnTo>
                  <a:lnTo>
                    <a:pt x="502" y="213"/>
                  </a:lnTo>
                  <a:lnTo>
                    <a:pt x="485" y="174"/>
                  </a:lnTo>
                  <a:lnTo>
                    <a:pt x="462" y="139"/>
                  </a:lnTo>
                  <a:lnTo>
                    <a:pt x="433" y="112"/>
                  </a:lnTo>
                  <a:lnTo>
                    <a:pt x="397" y="93"/>
                  </a:lnTo>
                  <a:lnTo>
                    <a:pt x="341" y="75"/>
                  </a:lnTo>
                  <a:lnTo>
                    <a:pt x="290" y="65"/>
                  </a:lnTo>
                  <a:lnTo>
                    <a:pt x="246" y="61"/>
                  </a:lnTo>
                  <a:lnTo>
                    <a:pt x="207" y="63"/>
                  </a:lnTo>
                  <a:lnTo>
                    <a:pt x="174" y="71"/>
                  </a:lnTo>
                  <a:lnTo>
                    <a:pt x="146" y="84"/>
                  </a:lnTo>
                  <a:lnTo>
                    <a:pt x="121" y="101"/>
                  </a:lnTo>
                  <a:lnTo>
                    <a:pt x="101" y="123"/>
                  </a:lnTo>
                  <a:lnTo>
                    <a:pt x="84" y="149"/>
                  </a:lnTo>
                  <a:lnTo>
                    <a:pt x="69" y="176"/>
                  </a:lnTo>
                  <a:lnTo>
                    <a:pt x="57" y="206"/>
                  </a:lnTo>
                  <a:lnTo>
                    <a:pt x="48" y="239"/>
                  </a:lnTo>
                  <a:lnTo>
                    <a:pt x="40" y="272"/>
                  </a:lnTo>
                  <a:lnTo>
                    <a:pt x="33" y="305"/>
                  </a:lnTo>
                  <a:lnTo>
                    <a:pt x="28" y="339"/>
                  </a:lnTo>
                  <a:lnTo>
                    <a:pt x="22" y="372"/>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grpSp>
      <p:sp>
        <p:nvSpPr>
          <p:cNvPr id="35885" name="Rectangle 45"/>
          <p:cNvSpPr>
            <a:spLocks noGrp="1" noChangeArrowheads="1"/>
          </p:cNvSpPr>
          <p:nvPr>
            <p:ph type="title"/>
          </p:nvPr>
        </p:nvSpPr>
        <p:spPr bwMode="auto">
          <a:xfrm>
            <a:off x="442913" y="103188"/>
            <a:ext cx="8243887" cy="131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tr-TR" altLang="tr-TR" smtClean="0"/>
              <a:t>Asıl başlık stili için tıklatın</a:t>
            </a:r>
          </a:p>
        </p:txBody>
      </p:sp>
      <p:sp>
        <p:nvSpPr>
          <p:cNvPr id="35886" name="Rectangle 46"/>
          <p:cNvSpPr>
            <a:spLocks noGrp="1" noChangeArrowheads="1"/>
          </p:cNvSpPr>
          <p:nvPr>
            <p:ph type="body" idx="1"/>
          </p:nvPr>
        </p:nvSpPr>
        <p:spPr bwMode="auto">
          <a:xfrm>
            <a:off x="457200" y="1600200"/>
            <a:ext cx="8229600" cy="445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35887" name="Rectangle 47"/>
          <p:cNvSpPr>
            <a:spLocks noGrp="1" noChangeArrowheads="1"/>
          </p:cNvSpPr>
          <p:nvPr>
            <p:ph type="dt" sz="half" idx="2"/>
          </p:nvPr>
        </p:nvSpPr>
        <p:spPr bwMode="auto">
          <a:xfrm>
            <a:off x="457200" y="6243638"/>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a:lvl1pPr>
          </a:lstStyle>
          <a:p>
            <a:endParaRPr lang="tr-TR" altLang="tr-TR"/>
          </a:p>
        </p:txBody>
      </p:sp>
      <p:sp>
        <p:nvSpPr>
          <p:cNvPr id="35888" name="Rectangle 48"/>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a:lvl1pPr>
          </a:lstStyle>
          <a:p>
            <a:endParaRPr lang="tr-TR" altLang="tr-TR"/>
          </a:p>
        </p:txBody>
      </p:sp>
      <p:sp>
        <p:nvSpPr>
          <p:cNvPr id="35889" name="Rectangle 49"/>
          <p:cNvSpPr>
            <a:spLocks noGrp="1" noChangeArrowheads="1"/>
          </p:cNvSpPr>
          <p:nvPr>
            <p:ph type="sldNum" sz="quarter" idx="4"/>
          </p:nvPr>
        </p:nvSpPr>
        <p:spPr bwMode="auto">
          <a:xfrm>
            <a:off x="6553200" y="6243638"/>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a:lvl1pPr>
          </a:lstStyle>
          <a:p>
            <a:fld id="{D411C017-4D42-4CCC-B216-B75F68211949}" type="slidenum">
              <a:rPr lang="tr-TR" altLang="tr-TR"/>
              <a:pPr/>
              <a:t>‹#›</a:t>
            </a:fld>
            <a:endParaRPr lang="tr-TR" altLang="tr-T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mj-lt"/>
          <a:ea typeface="+mj-ea"/>
          <a:cs typeface="+mj-cs"/>
        </a:defRPr>
      </a:lvl1pPr>
      <a:lvl2pPr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cs typeface="Arial" charset="0"/>
        </a:defRPr>
      </a:lvl2pPr>
      <a:lvl3pPr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cs typeface="Arial" charset="0"/>
        </a:defRPr>
      </a:lvl3pPr>
      <a:lvl4pPr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cs typeface="Arial" charset="0"/>
        </a:defRPr>
      </a:lvl4pPr>
      <a:lvl5pPr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cs typeface="Arial" charset="0"/>
        </a:defRPr>
      </a:lvl5pPr>
      <a:lvl6pPr marL="4572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cs typeface="Arial" charset="0"/>
        </a:defRPr>
      </a:lvl6pPr>
      <a:lvl7pPr marL="9144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cs typeface="Arial" charset="0"/>
        </a:defRPr>
      </a:lvl7pPr>
      <a:lvl8pPr marL="13716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cs typeface="Arial" charset="0"/>
        </a:defRPr>
      </a:lvl8pPr>
      <a:lvl9pPr marL="18288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55576" y="3571183"/>
            <a:ext cx="7992888" cy="2880320"/>
          </a:xfrm>
        </p:spPr>
        <p:txBody>
          <a:bodyPr/>
          <a:lstStyle/>
          <a:p>
            <a:r>
              <a:rPr lang="tr-TR" altLang="tr-TR" sz="3700" dirty="0" smtClean="0"/>
              <a:t>AKADEMİK </a:t>
            </a:r>
            <a:r>
              <a:rPr lang="tr-TR" altLang="tr-TR" sz="3700" dirty="0"/>
              <a:t>BAŞARIYI ETKİLEYEN FAKTÖRLER VE ALINACAK TEDBİRLER</a:t>
            </a: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3688" y="620688"/>
            <a:ext cx="5905500" cy="3672408"/>
          </a:xfrm>
          <a:prstGeom prst="ellipse">
            <a:avLst/>
          </a:prstGeom>
          <a:ln>
            <a:noFill/>
          </a:ln>
          <a:effectLst>
            <a:softEdge rad="112500"/>
          </a:effectLst>
        </p:spPr>
      </p:pic>
    </p:spTree>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tr-TR" altLang="tr-TR" sz="4000" b="1" u="sng" dirty="0">
                <a:effectLst/>
              </a:rPr>
              <a:t>Ders Çalışma </a:t>
            </a:r>
            <a:r>
              <a:rPr lang="tr-TR" altLang="tr-TR" sz="4000" b="1" u="sng" dirty="0" smtClean="0">
                <a:effectLst/>
              </a:rPr>
              <a:t/>
            </a:r>
            <a:br>
              <a:rPr lang="tr-TR" altLang="tr-TR" sz="4000" b="1" u="sng" dirty="0" smtClean="0">
                <a:effectLst/>
              </a:rPr>
            </a:br>
            <a:r>
              <a:rPr lang="tr-TR" altLang="tr-TR" sz="4000" b="1" u="sng" dirty="0" smtClean="0">
                <a:effectLst/>
              </a:rPr>
              <a:t>Yöntemi</a:t>
            </a:r>
            <a:r>
              <a:rPr lang="tr-TR" altLang="tr-TR" sz="4000" b="1" u="sng" dirty="0">
                <a:effectLst/>
              </a:rPr>
              <a:t>:</a:t>
            </a:r>
          </a:p>
        </p:txBody>
      </p:sp>
      <p:sp>
        <p:nvSpPr>
          <p:cNvPr id="7171" name="Rectangle 3"/>
          <p:cNvSpPr>
            <a:spLocks noGrp="1" noChangeArrowheads="1"/>
          </p:cNvSpPr>
          <p:nvPr>
            <p:ph type="body" idx="1"/>
          </p:nvPr>
        </p:nvSpPr>
        <p:spPr/>
        <p:txBody>
          <a:bodyPr/>
          <a:lstStyle/>
          <a:p>
            <a:pPr algn="just">
              <a:lnSpc>
                <a:spcPct val="80000"/>
              </a:lnSpc>
            </a:pPr>
            <a:r>
              <a:rPr lang="tr-TR" altLang="tr-TR" sz="1800" dirty="0"/>
              <a:t>Başarılı ve başarısız öğrencilerin zeka düzeyleri açısından belirgin farklar olduğu söylenemez. Ancak başarılı öğrenciler çalışma alışkanlıkları, uyum, dinleme ve gözlem açısından başarısız öğrencilere göre daha iyidirler.</a:t>
            </a:r>
          </a:p>
          <a:p>
            <a:pPr algn="just">
              <a:lnSpc>
                <a:spcPct val="80000"/>
              </a:lnSpc>
            </a:pPr>
            <a:r>
              <a:rPr lang="tr-TR" altLang="tr-TR" sz="1800" dirty="0"/>
              <a:t>Özetleme, not alma gibi aktiviteleri kullanma becerisi; hafıza kapasitesi veya önceki bilginin transferi gibi öğrenciye ait özellikler; metin düzenleme ve kavramsal güçlük gibi öğrenilecek konuların yapısı; çocuğun ders çalışırken öğrenmesini kolaylaştıran veya zorlaştıran faktörlerdir. Okuma ve altını çizme gibi diğer stratejilerden daha derin bir çalışma gerektiren not almanın başarılı öğrencileri başarısız öğrencilerden ayıran önemli bir faktör</a:t>
            </a:r>
          </a:p>
          <a:p>
            <a:pPr algn="just">
              <a:lnSpc>
                <a:spcPct val="80000"/>
              </a:lnSpc>
              <a:buFontTx/>
              <a:buNone/>
            </a:pPr>
            <a:r>
              <a:rPr lang="tr-TR" altLang="tr-TR" sz="1800" dirty="0"/>
              <a:t>    olduğu görülmektedir.</a:t>
            </a:r>
          </a:p>
          <a:p>
            <a:pPr algn="just">
              <a:lnSpc>
                <a:spcPct val="80000"/>
              </a:lnSpc>
            </a:pPr>
            <a:r>
              <a:rPr lang="tr-TR" altLang="tr-TR" sz="1800" dirty="0"/>
              <a:t>Ders çalışırken öğrenme dışında başka kaygıların olması, öğrenmenin verimini düşürmektedir. Çocuk eğer parasal sıkıntılar yüzünden bir işte çalışıyor, anne baba arasındaki çatışmalar da arada kalıyor ya da arkadaşlık ilişkilerinde sorunlar yaşıyorsa (ergenlikte özellikle kız-erkek arkadaşlıklarında) öğrenmesi olumsuz etkilenmektedir. Bu nedenle anne babalar çocuklarını mümkün olduğu kadar çatışma ve stresten uzak tutmalıdır.</a:t>
            </a:r>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2360" y="116632"/>
            <a:ext cx="1293166" cy="1224136"/>
          </a:xfrm>
          <a:prstGeom prst="ellipse">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tr-TR" altLang="tr-TR" b="1" u="sng" dirty="0">
                <a:effectLst/>
              </a:rPr>
              <a:t>ÖĞRETMENLERE ÖNERİLER </a:t>
            </a:r>
          </a:p>
        </p:txBody>
      </p:sp>
      <p:sp>
        <p:nvSpPr>
          <p:cNvPr id="6147" name="Rectangle 3"/>
          <p:cNvSpPr>
            <a:spLocks noGrp="1" noChangeArrowheads="1"/>
          </p:cNvSpPr>
          <p:nvPr>
            <p:ph type="body" idx="1"/>
          </p:nvPr>
        </p:nvSpPr>
        <p:spPr/>
        <p:txBody>
          <a:bodyPr/>
          <a:lstStyle/>
          <a:p>
            <a:pPr algn="just">
              <a:lnSpc>
                <a:spcPct val="90000"/>
              </a:lnSpc>
            </a:pPr>
            <a:r>
              <a:rPr lang="tr-TR" altLang="tr-TR" sz="2000" dirty="0"/>
              <a:t>Öğrencileri ayrı ayrı tanımaya çalışmalıdır. Onları farklı </a:t>
            </a:r>
            <a:r>
              <a:rPr lang="tr-TR" altLang="tr-TR" sz="2000" dirty="0" err="1"/>
              <a:t>sosyo</a:t>
            </a:r>
            <a:r>
              <a:rPr lang="tr-TR" altLang="tr-TR" sz="2000" dirty="0"/>
              <a:t>-ekonomik ve kültürel dünyalardan gelen, farklı potansiyele sahip bağımsız bireyler olarak kabul etmek ve değerlendirmeleri bu ölçüye göre yapmak "kıyaslama" yanılgısına düşmeyi engelleyecektir.</a:t>
            </a:r>
          </a:p>
          <a:p>
            <a:pPr algn="just">
              <a:lnSpc>
                <a:spcPct val="90000"/>
              </a:lnSpc>
            </a:pPr>
            <a:r>
              <a:rPr lang="tr-TR" altLang="tr-TR" sz="2000" dirty="0"/>
              <a:t>Öğretmenin öğrencinin ders başarısına ilişkin olarak olumsuz beklenti içinde olmasının bile başarısızlığa yol açtığını göz önünde bulundurarak önyargısız olmalıdır.</a:t>
            </a:r>
          </a:p>
          <a:p>
            <a:pPr algn="just">
              <a:lnSpc>
                <a:spcPct val="90000"/>
              </a:lnSpc>
            </a:pPr>
            <a:r>
              <a:rPr lang="tr-TR" altLang="tr-TR" sz="2000" dirty="0"/>
              <a:t>Öncelikle davranış bozukluğu veya uyum sorunu gösteren öğrencilerin sorunlarıyla meşgul olunmalıdır. Ancak bu takdirde sınıfta öğrenme ortamı oluşabilir.</a:t>
            </a:r>
          </a:p>
          <a:p>
            <a:pPr algn="just">
              <a:lnSpc>
                <a:spcPct val="90000"/>
              </a:lnSpc>
            </a:pPr>
            <a:r>
              <a:rPr lang="tr-TR" altLang="tr-TR" sz="2000" dirty="0"/>
              <a:t> Başarısız öğrencilerin başarabileceği bir "konu" ya da "etkinlik" mutlaka vardır. Önemli olan bu fırsatın çocuğa verilmesidir. Başarması ve arkadaşlarıyla paylaşması için tüm çocuklar desteklenmelidir.</a:t>
            </a:r>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2360" y="116632"/>
            <a:ext cx="1293166" cy="1224136"/>
          </a:xfrm>
          <a:prstGeom prst="ellipse">
            <a:avLst/>
          </a:prstGeom>
        </p:spPr>
      </p:pic>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457200" y="1378545"/>
            <a:ext cx="8229600" cy="4930775"/>
          </a:xfrm>
        </p:spPr>
        <p:txBody>
          <a:bodyPr/>
          <a:lstStyle/>
          <a:p>
            <a:pPr>
              <a:spcBef>
                <a:spcPts val="600"/>
              </a:spcBef>
              <a:spcAft>
                <a:spcPts val="600"/>
              </a:spcAft>
            </a:pPr>
            <a:r>
              <a:rPr lang="tr-TR" altLang="tr-TR" sz="2000" dirty="0"/>
              <a:t>Ders dışı konular öğrencinin ilgisini çeken konularsa bunun gerisinde bir özel yeteneğin olduğu göz önünde bulundurularak çocuğa akademik yönden başarısız olsa bile bu konulara zaman ayırma şansı verilmelidir. Akademik konuların ürünü olmayan ihtiyaçlar akademik konuların ürünü olanlar kadar önemli ve insanı mutlu eden ihtiyaçlardır.</a:t>
            </a:r>
          </a:p>
          <a:p>
            <a:pPr>
              <a:spcBef>
                <a:spcPts val="600"/>
              </a:spcBef>
              <a:spcAft>
                <a:spcPts val="600"/>
              </a:spcAft>
            </a:pPr>
            <a:endParaRPr lang="tr-TR" altLang="tr-TR" sz="2000" dirty="0"/>
          </a:p>
          <a:p>
            <a:pPr>
              <a:spcBef>
                <a:spcPts val="600"/>
              </a:spcBef>
              <a:spcAft>
                <a:spcPts val="600"/>
              </a:spcAft>
            </a:pPr>
            <a:r>
              <a:rPr lang="tr-TR" altLang="tr-TR" sz="2000" dirty="0"/>
              <a:t>Öğrencinin bilgilerin verilişi sırasında neler yaşadığı, hangi duyguların içinde bulunduğu, dışarıda olup bitene nasıl tepki verdiği, o bilgilerin </a:t>
            </a:r>
            <a:r>
              <a:rPr lang="tr-TR" altLang="tr-TR" sz="2000" dirty="0" err="1"/>
              <a:t>yaşantısal</a:t>
            </a:r>
            <a:r>
              <a:rPr lang="tr-TR" altLang="tr-TR" sz="2000" dirty="0"/>
              <a:t> ve gerçek anlamlarıdır. </a:t>
            </a:r>
            <a:r>
              <a:rPr lang="tr-TR" altLang="tr-TR" sz="2000" dirty="0" smtClean="0"/>
              <a:t>Öğretmenin </a:t>
            </a:r>
            <a:r>
              <a:rPr lang="tr-TR" altLang="tr-TR" sz="2000" dirty="0"/>
              <a:t>öğrencinin ihtiyaçlarını fark edip onlara duyarlı olması ve bilgileri öğrencinin ihtiyaçlarına uyarlayabilmesi öğrenmeyi kolaylaştırır.</a:t>
            </a:r>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2360" y="116632"/>
            <a:ext cx="1293166" cy="1224136"/>
          </a:xfrm>
          <a:prstGeom prst="ellipse">
            <a:avLst/>
          </a:prstGeom>
        </p:spPr>
      </p:pic>
      <p:sp>
        <p:nvSpPr>
          <p:cNvPr id="7" name="Rectangle 2"/>
          <p:cNvSpPr>
            <a:spLocks noGrp="1" noChangeArrowheads="1"/>
          </p:cNvSpPr>
          <p:nvPr>
            <p:ph type="title"/>
          </p:nvPr>
        </p:nvSpPr>
        <p:spPr>
          <a:xfrm>
            <a:off x="442913" y="103188"/>
            <a:ext cx="8243887" cy="1314450"/>
          </a:xfrm>
        </p:spPr>
        <p:txBody>
          <a:bodyPr anchor="ctr"/>
          <a:lstStyle/>
          <a:p>
            <a:r>
              <a:rPr lang="tr-TR" altLang="tr-TR" sz="2400" b="1" u="sng" dirty="0">
                <a:effectLst/>
              </a:rPr>
              <a:t>ÖĞRETMENLERE </a:t>
            </a:r>
            <a:r>
              <a:rPr lang="tr-TR" altLang="tr-TR" sz="2400" b="1" u="sng" dirty="0" smtClean="0">
                <a:effectLst/>
              </a:rPr>
              <a:t/>
            </a:r>
            <a:br>
              <a:rPr lang="tr-TR" altLang="tr-TR" sz="2400" b="1" u="sng" dirty="0" smtClean="0">
                <a:effectLst/>
              </a:rPr>
            </a:br>
            <a:r>
              <a:rPr lang="tr-TR" altLang="tr-TR" sz="2400" b="1" u="sng" dirty="0" smtClean="0">
                <a:effectLst/>
              </a:rPr>
              <a:t>ÖNERİLER </a:t>
            </a:r>
            <a:endParaRPr lang="tr-TR" altLang="tr-TR" sz="2400" b="1" u="sng" dirty="0">
              <a:effectLst/>
            </a:endParaRPr>
          </a:p>
        </p:txBody>
      </p:sp>
    </p:spTree>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type="body" idx="1"/>
          </p:nvPr>
        </p:nvSpPr>
        <p:spPr>
          <a:xfrm>
            <a:off x="457200" y="1196975"/>
            <a:ext cx="8229600" cy="4859338"/>
          </a:xfrm>
        </p:spPr>
        <p:txBody>
          <a:bodyPr/>
          <a:lstStyle/>
          <a:p>
            <a:r>
              <a:rPr lang="tr-TR" altLang="tr-TR" sz="2000"/>
              <a:t>Okulda duygusal nitelikli öğrenmelere önem verilmemektedir. Oysa en köklü davranış değişiklikleri bu tür öğrenmelerle sağlanır. İnsanlarla olumlu ilişkiler kurma, başkalarına karşı olumlu tutumlar geliştirme ancak gerçek yaşantılarla sağlanır. </a:t>
            </a:r>
          </a:p>
          <a:p>
            <a:endParaRPr lang="tr-TR" altLang="tr-TR" sz="2000"/>
          </a:p>
          <a:p>
            <a:r>
              <a:rPr lang="tr-TR" altLang="tr-TR" sz="2000"/>
              <a:t>Tüm bunların ötesinde bireyin sadece okulda değil tüm yaşamında başarısız olma olasılığının önüne geçilebilmesi için başarısızlık sorunu ele alınırken öğrenciye yapılacak her türlü yardımın psikolojik yardımla desteklenmesi sorunun temelden çözülebilme olasılığını arttırır.</a:t>
            </a:r>
          </a:p>
          <a:p>
            <a:endParaRPr lang="tr-TR" altLang="tr-TR" sz="2000"/>
          </a:p>
          <a:p>
            <a:endParaRPr lang="tr-TR" altLang="tr-TR" sz="2000"/>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2360" y="116632"/>
            <a:ext cx="1293166" cy="1224136"/>
          </a:xfrm>
          <a:prstGeom prst="ellipse">
            <a:avLst/>
          </a:prstGeom>
        </p:spPr>
      </p:pic>
      <p:sp>
        <p:nvSpPr>
          <p:cNvPr id="7" name="Rectangle 2"/>
          <p:cNvSpPr>
            <a:spLocks noGrp="1" noChangeArrowheads="1"/>
          </p:cNvSpPr>
          <p:nvPr>
            <p:ph type="title"/>
          </p:nvPr>
        </p:nvSpPr>
        <p:spPr>
          <a:xfrm>
            <a:off x="442913" y="103188"/>
            <a:ext cx="8243887" cy="1314450"/>
          </a:xfrm>
        </p:spPr>
        <p:txBody>
          <a:bodyPr anchor="ctr"/>
          <a:lstStyle/>
          <a:p>
            <a:r>
              <a:rPr lang="tr-TR" altLang="tr-TR" sz="2400" b="1" u="sng" dirty="0">
                <a:effectLst/>
              </a:rPr>
              <a:t>ÖĞRETMENLERE </a:t>
            </a:r>
            <a:r>
              <a:rPr lang="tr-TR" altLang="tr-TR" sz="2400" b="1" u="sng" dirty="0" smtClean="0">
                <a:effectLst/>
              </a:rPr>
              <a:t/>
            </a:r>
            <a:br>
              <a:rPr lang="tr-TR" altLang="tr-TR" sz="2400" b="1" u="sng" dirty="0" smtClean="0">
                <a:effectLst/>
              </a:rPr>
            </a:br>
            <a:r>
              <a:rPr lang="tr-TR" altLang="tr-TR" sz="2400" b="1" u="sng" dirty="0" smtClean="0">
                <a:effectLst/>
              </a:rPr>
              <a:t>ÖNERİLER </a:t>
            </a:r>
            <a:endParaRPr lang="tr-TR" altLang="tr-TR" sz="2400" b="1" u="sng" dirty="0">
              <a:effectLst/>
            </a:endParaRPr>
          </a:p>
        </p:txBody>
      </p:sp>
    </p:spTree>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type="body" idx="1"/>
          </p:nvPr>
        </p:nvSpPr>
        <p:spPr/>
        <p:txBody>
          <a:bodyPr/>
          <a:lstStyle/>
          <a:p>
            <a:pPr>
              <a:lnSpc>
                <a:spcPct val="90000"/>
              </a:lnSpc>
            </a:pPr>
            <a:r>
              <a:rPr lang="tr-TR" altLang="tr-TR" sz="2000"/>
              <a:t>Öğretmenlerin meslek tecrübesi, eğitim anlayışları, kullandıkları yöntem ve teknikler başarı üzerinde etkili olmaktadır.</a:t>
            </a:r>
          </a:p>
          <a:p>
            <a:pPr>
              <a:lnSpc>
                <a:spcPct val="90000"/>
              </a:lnSpc>
            </a:pPr>
            <a:endParaRPr lang="tr-TR" altLang="tr-TR" sz="2000"/>
          </a:p>
          <a:p>
            <a:pPr>
              <a:lnSpc>
                <a:spcPct val="90000"/>
              </a:lnSpc>
            </a:pPr>
            <a:r>
              <a:rPr lang="tr-TR" altLang="tr-TR" sz="2000"/>
              <a:t>Okul yöneticileri okulda başarısız olan öğrenci için çocuğun öğretmenleri, rehberlik servisi, öğrencinin velisi ve rehberlik araştırma merkezi gibi çeşitli kurum ve kuruluşların işbirliği içinde çalışılmasına gerekli desteği sağlamalıdır.</a:t>
            </a:r>
          </a:p>
          <a:p>
            <a:pPr>
              <a:lnSpc>
                <a:spcPct val="90000"/>
              </a:lnSpc>
              <a:buFontTx/>
              <a:buNone/>
            </a:pPr>
            <a:endParaRPr lang="tr-TR" altLang="tr-TR" sz="2000"/>
          </a:p>
          <a:p>
            <a:pPr>
              <a:lnSpc>
                <a:spcPct val="90000"/>
              </a:lnSpc>
            </a:pPr>
            <a:r>
              <a:rPr lang="tr-TR" altLang="tr-TR" sz="2000"/>
              <a:t> Okul rehber öğretmenleri gerekli çalışmaları yaptıktan sonra anne babalara ve öğretmenlere rehberlik yaparak çocukta başarısızlığa yol açan nedenlerin saptanmasına yardımcı olabilirler.</a:t>
            </a:r>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2360" y="116632"/>
            <a:ext cx="1293166" cy="1224136"/>
          </a:xfrm>
          <a:prstGeom prst="ellipse">
            <a:avLst/>
          </a:prstGeom>
        </p:spPr>
      </p:pic>
      <p:sp>
        <p:nvSpPr>
          <p:cNvPr id="7" name="Rectangle 2"/>
          <p:cNvSpPr>
            <a:spLocks noGrp="1" noChangeArrowheads="1"/>
          </p:cNvSpPr>
          <p:nvPr>
            <p:ph type="title"/>
          </p:nvPr>
        </p:nvSpPr>
        <p:spPr>
          <a:xfrm>
            <a:off x="442913" y="103188"/>
            <a:ext cx="8243887" cy="1314450"/>
          </a:xfrm>
        </p:spPr>
        <p:txBody>
          <a:bodyPr anchor="ctr"/>
          <a:lstStyle/>
          <a:p>
            <a:r>
              <a:rPr lang="tr-TR" altLang="tr-TR" sz="2400" b="1" u="sng" dirty="0">
                <a:effectLst/>
              </a:rPr>
              <a:t>ÖĞRETMENLERE </a:t>
            </a:r>
            <a:r>
              <a:rPr lang="tr-TR" altLang="tr-TR" sz="2400" b="1" u="sng" dirty="0" smtClean="0">
                <a:effectLst/>
              </a:rPr>
              <a:t/>
            </a:r>
            <a:br>
              <a:rPr lang="tr-TR" altLang="tr-TR" sz="2400" b="1" u="sng" dirty="0" smtClean="0">
                <a:effectLst/>
              </a:rPr>
            </a:br>
            <a:r>
              <a:rPr lang="tr-TR" altLang="tr-TR" sz="2400" b="1" u="sng" dirty="0" smtClean="0">
                <a:effectLst/>
              </a:rPr>
              <a:t>ÖNERİLER </a:t>
            </a:r>
            <a:endParaRPr lang="tr-TR" altLang="tr-TR" sz="2400" b="1" u="sng" dirty="0">
              <a:effectLst/>
            </a:endParaRPr>
          </a:p>
        </p:txBody>
      </p:sp>
    </p:spTree>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type="body" idx="1"/>
          </p:nvPr>
        </p:nvSpPr>
        <p:spPr>
          <a:xfrm>
            <a:off x="457200" y="1268413"/>
            <a:ext cx="8229600" cy="4787900"/>
          </a:xfrm>
        </p:spPr>
        <p:txBody>
          <a:bodyPr/>
          <a:lstStyle/>
          <a:p>
            <a:pPr algn="just"/>
            <a:r>
              <a:rPr lang="tr-TR" altLang="tr-TR" sz="2000" dirty="0"/>
              <a:t>Öğretmenler yoksul çevrelerden gelen çocukların kolay öğrenebileceği öğretim yöntemleri geliştirilebilmelidir. </a:t>
            </a:r>
            <a:endParaRPr lang="tr-TR" altLang="tr-TR" sz="2000" dirty="0" smtClean="0"/>
          </a:p>
          <a:p>
            <a:pPr marL="400050" lvl="1" indent="0" algn="just">
              <a:buNone/>
            </a:pPr>
            <a:r>
              <a:rPr lang="tr-TR" altLang="tr-TR" sz="1800" dirty="0" smtClean="0"/>
              <a:t>Bu </a:t>
            </a:r>
            <a:r>
              <a:rPr lang="tr-TR" altLang="tr-TR" sz="1800" dirty="0"/>
              <a:t>çocukların öğrenmelerini kolaylaştırmak için okul içinde özel sınıflar açılarak ek çalışma yapmaları sağlanabilir, müze tiyatro vb. gibi yerlere çeşitli geziler düzenlenebilir.</a:t>
            </a:r>
          </a:p>
          <a:p>
            <a:pPr algn="just">
              <a:buFontTx/>
              <a:buNone/>
            </a:pPr>
            <a:endParaRPr lang="tr-TR" altLang="tr-TR" sz="2000" dirty="0"/>
          </a:p>
          <a:p>
            <a:pPr algn="just"/>
            <a:r>
              <a:rPr lang="tr-TR" altLang="tr-TR" sz="2000" dirty="0"/>
              <a:t>Öğretmenin en önemli görevlerinden birisi, çocukların yetenek ve ilgilerini erken yaşta tespit ederek, bunlar doğrultusunda eğitimi bireyselleştirmektir.</a:t>
            </a:r>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2360" y="116632"/>
            <a:ext cx="1293166" cy="1224136"/>
          </a:xfrm>
          <a:prstGeom prst="ellipse">
            <a:avLst/>
          </a:prstGeom>
        </p:spPr>
      </p:pic>
      <p:sp>
        <p:nvSpPr>
          <p:cNvPr id="7" name="Rectangle 2"/>
          <p:cNvSpPr>
            <a:spLocks noGrp="1" noChangeArrowheads="1"/>
          </p:cNvSpPr>
          <p:nvPr>
            <p:ph type="title"/>
          </p:nvPr>
        </p:nvSpPr>
        <p:spPr>
          <a:xfrm>
            <a:off x="442913" y="103188"/>
            <a:ext cx="8243887" cy="1314450"/>
          </a:xfrm>
        </p:spPr>
        <p:txBody>
          <a:bodyPr anchor="ctr"/>
          <a:lstStyle/>
          <a:p>
            <a:r>
              <a:rPr lang="tr-TR" altLang="tr-TR" sz="2400" b="1" u="sng" dirty="0">
                <a:effectLst/>
              </a:rPr>
              <a:t>ÖĞRETMENLERE </a:t>
            </a:r>
            <a:r>
              <a:rPr lang="tr-TR" altLang="tr-TR" sz="2400" b="1" u="sng" dirty="0" smtClean="0">
                <a:effectLst/>
              </a:rPr>
              <a:t/>
            </a:r>
            <a:br>
              <a:rPr lang="tr-TR" altLang="tr-TR" sz="2400" b="1" u="sng" dirty="0" smtClean="0">
                <a:effectLst/>
              </a:rPr>
            </a:br>
            <a:r>
              <a:rPr lang="tr-TR" altLang="tr-TR" sz="2400" b="1" u="sng" dirty="0" smtClean="0">
                <a:effectLst/>
              </a:rPr>
              <a:t>ÖNERİLER </a:t>
            </a:r>
            <a:endParaRPr lang="tr-TR" altLang="tr-TR" sz="2400" b="1" u="sng" dirty="0">
              <a:effectLst/>
            </a:endParaRPr>
          </a:p>
        </p:txBody>
      </p:sp>
    </p:spTree>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body" idx="1"/>
          </p:nvPr>
        </p:nvSpPr>
        <p:spPr/>
        <p:txBody>
          <a:bodyPr/>
          <a:lstStyle/>
          <a:p>
            <a:pPr algn="just"/>
            <a:r>
              <a:rPr lang="tr-TR" altLang="tr-TR" sz="2000" dirty="0"/>
              <a:t>Gerek bedensel gerekse zihinsel beceri kazandırma, eğitimin çok önemli amaçlarından biridir. Mantıksal düşünme, felsefe, matematiksel düşünme gibi zihinsel beceriler kadar, bedensel beceriler, el becerileri, sanatsal etkenlikler de çok önemlidir. İyi bir okul bunları geliştirmeye de önem vermelidir.</a:t>
            </a:r>
          </a:p>
          <a:p>
            <a:pPr algn="just"/>
            <a:endParaRPr lang="tr-TR" altLang="tr-TR" sz="2000" dirty="0"/>
          </a:p>
          <a:p>
            <a:pPr algn="just"/>
            <a:r>
              <a:rPr lang="tr-TR" altLang="tr-TR" sz="2000" dirty="0"/>
              <a:t>Başarılı bir öğrenme ortamının oluşturulması büyük ölçüde iyi bir öğrenci öğretmen diyalogunun oluşmasına bağlıdır. Öğrencinin bireysel özelliklerini tanıyan, başarısı nedeniyle sınıf içinde onun gururunu okşayan, başarısız olduğunda destek gösteren öğretmen çocuğun ders başarısını olduğu kadar grup içindeki durumunu da etkiler. Güven duygusu hisseden çocuk sınıf içindeki uyumunda olduğu kadar ders başarısında da gelişme gösterir.</a:t>
            </a:r>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2360" y="116632"/>
            <a:ext cx="1293166" cy="1224136"/>
          </a:xfrm>
          <a:prstGeom prst="ellipse">
            <a:avLst/>
          </a:prstGeom>
        </p:spPr>
      </p:pic>
      <p:sp>
        <p:nvSpPr>
          <p:cNvPr id="7" name="Rectangle 2"/>
          <p:cNvSpPr>
            <a:spLocks noGrp="1" noChangeArrowheads="1"/>
          </p:cNvSpPr>
          <p:nvPr>
            <p:ph type="title"/>
          </p:nvPr>
        </p:nvSpPr>
        <p:spPr>
          <a:xfrm>
            <a:off x="442913" y="103188"/>
            <a:ext cx="8243887" cy="1314450"/>
          </a:xfrm>
        </p:spPr>
        <p:txBody>
          <a:bodyPr anchor="ctr"/>
          <a:lstStyle/>
          <a:p>
            <a:r>
              <a:rPr lang="tr-TR" altLang="tr-TR" sz="2400" b="1" u="sng" dirty="0">
                <a:effectLst/>
              </a:rPr>
              <a:t>ÖĞRETMENLERE </a:t>
            </a:r>
            <a:r>
              <a:rPr lang="tr-TR" altLang="tr-TR" sz="2400" b="1" u="sng" dirty="0" smtClean="0">
                <a:effectLst/>
              </a:rPr>
              <a:t/>
            </a:r>
            <a:br>
              <a:rPr lang="tr-TR" altLang="tr-TR" sz="2400" b="1" u="sng" dirty="0" smtClean="0">
                <a:effectLst/>
              </a:rPr>
            </a:br>
            <a:r>
              <a:rPr lang="tr-TR" altLang="tr-TR" sz="2400" b="1" u="sng" dirty="0" smtClean="0">
                <a:effectLst/>
              </a:rPr>
              <a:t>ÖNERİLER </a:t>
            </a:r>
            <a:endParaRPr lang="tr-TR" altLang="tr-TR" sz="2400" b="1" u="sng" dirty="0">
              <a:effectLst/>
            </a:endParaRPr>
          </a:p>
        </p:txBody>
      </p:sp>
    </p:spTree>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tr-TR" altLang="tr-TR" sz="4000" b="1" u="sng" dirty="0">
                <a:effectLst/>
              </a:rPr>
              <a:t>İDARECİYE </a:t>
            </a:r>
            <a:r>
              <a:rPr lang="tr-TR" altLang="tr-TR" sz="4000" b="1" u="sng" dirty="0" smtClean="0">
                <a:effectLst/>
              </a:rPr>
              <a:t/>
            </a:r>
            <a:br>
              <a:rPr lang="tr-TR" altLang="tr-TR" sz="4000" b="1" u="sng" dirty="0" smtClean="0">
                <a:effectLst/>
              </a:rPr>
            </a:br>
            <a:r>
              <a:rPr lang="tr-TR" altLang="tr-TR" sz="4000" b="1" u="sng" dirty="0" smtClean="0">
                <a:effectLst/>
              </a:rPr>
              <a:t>ÖNERİLER</a:t>
            </a:r>
            <a:endParaRPr lang="tr-TR" altLang="tr-TR" sz="4000" b="1" u="sng" dirty="0">
              <a:effectLst/>
            </a:endParaRPr>
          </a:p>
        </p:txBody>
      </p:sp>
      <p:sp>
        <p:nvSpPr>
          <p:cNvPr id="43011" name="Rectangle 3"/>
          <p:cNvSpPr>
            <a:spLocks noGrp="1" noChangeArrowheads="1"/>
          </p:cNvSpPr>
          <p:nvPr>
            <p:ph type="body" idx="1"/>
          </p:nvPr>
        </p:nvSpPr>
        <p:spPr/>
        <p:txBody>
          <a:bodyPr/>
          <a:lstStyle/>
          <a:p>
            <a:pPr algn="just">
              <a:lnSpc>
                <a:spcPct val="80000"/>
              </a:lnSpc>
            </a:pPr>
            <a:r>
              <a:rPr lang="tr-TR" altLang="tr-TR" sz="2000" dirty="0"/>
              <a:t>Etkili bir idareci, iyi bir okulun meslek doyumu yüksek öğretmenler tarafından oluşturulabileceğinin farkındadır. Öğretmenlerle ilişkisinde ana baba rolüne girip onları çocuk yerine koyarak iletişim kurmak yerine, kendilerinin de bir öğretmen olduğunu unutmadan, yetişkin yetişkine iletişime geçerek, karar aşamalarında ve uygulamalarda sorumluluğun paylaşıldığı demokratik bir ortam yaratır</a:t>
            </a:r>
            <a:r>
              <a:rPr lang="tr-TR" altLang="tr-TR" sz="2000" dirty="0" smtClean="0"/>
              <a:t>.</a:t>
            </a:r>
          </a:p>
          <a:p>
            <a:pPr marL="0" indent="0" algn="just">
              <a:lnSpc>
                <a:spcPct val="80000"/>
              </a:lnSpc>
              <a:buNone/>
            </a:pPr>
            <a:r>
              <a:rPr lang="tr-TR" altLang="tr-TR" sz="2000" dirty="0" smtClean="0"/>
              <a:t> </a:t>
            </a:r>
          </a:p>
          <a:p>
            <a:pPr marL="400050" lvl="1" indent="0" algn="just">
              <a:lnSpc>
                <a:spcPct val="80000"/>
              </a:lnSpc>
              <a:buNone/>
            </a:pPr>
            <a:r>
              <a:rPr lang="tr-TR" altLang="tr-TR" sz="2000" dirty="0" smtClean="0"/>
              <a:t>İyi </a:t>
            </a:r>
            <a:r>
              <a:rPr lang="tr-TR" altLang="tr-TR" sz="2000" dirty="0"/>
              <a:t>bir idareci, okulda eğitim için gerekli araç gereç vb. gibi ihtiyaçların sağlanması ve korunması, işlerin yönetmeliklere bire bir uymasına önem verdiği kadar hatta bunlardan da çok öğretmenin motivasyonuna, çalışma ortamına, ihtiyaçlarına önem veren idarecidir.</a:t>
            </a:r>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2360" y="116632"/>
            <a:ext cx="1293166" cy="1224136"/>
          </a:xfrm>
          <a:prstGeom prst="ellipse">
            <a:avLst/>
          </a:prstGeom>
        </p:spPr>
      </p:pic>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type="body" idx="1"/>
          </p:nvPr>
        </p:nvSpPr>
        <p:spPr/>
        <p:txBody>
          <a:bodyPr/>
          <a:lstStyle/>
          <a:p>
            <a:pPr algn="just">
              <a:lnSpc>
                <a:spcPct val="90000"/>
              </a:lnSpc>
            </a:pPr>
            <a:r>
              <a:rPr lang="tr-TR" altLang="tr-TR" sz="2400" dirty="0"/>
              <a:t>İdarenin çocuklara yaklaşımının öğretmenlerin yaklaşımı ile çeliştiği durumlar olabilmektedir</a:t>
            </a:r>
            <a:r>
              <a:rPr lang="tr-TR" altLang="tr-TR" sz="2400" dirty="0" smtClean="0"/>
              <a:t>.</a:t>
            </a:r>
          </a:p>
          <a:p>
            <a:pPr marL="0" indent="0" algn="just">
              <a:lnSpc>
                <a:spcPct val="90000"/>
              </a:lnSpc>
              <a:buNone/>
            </a:pPr>
            <a:r>
              <a:rPr lang="tr-TR" altLang="tr-TR" sz="2400" dirty="0" smtClean="0"/>
              <a:t>Bu </a:t>
            </a:r>
            <a:r>
              <a:rPr lang="tr-TR" altLang="tr-TR" sz="2400" dirty="0"/>
              <a:t>durum öğretmenlerin çocuklara yönelik çalışmalarını etkileyen, öğretmen ile öğrenciyi karşı karşıya getiren önemli sorunlara neden olabilmektedir. </a:t>
            </a:r>
            <a:endParaRPr lang="tr-TR" altLang="tr-TR" sz="2400" dirty="0" smtClean="0"/>
          </a:p>
          <a:p>
            <a:pPr marL="0" indent="0" algn="just">
              <a:lnSpc>
                <a:spcPct val="90000"/>
              </a:lnSpc>
              <a:buNone/>
            </a:pPr>
            <a:r>
              <a:rPr lang="tr-TR" altLang="tr-TR" sz="2400" dirty="0" smtClean="0"/>
              <a:t>Çünkü </a:t>
            </a:r>
            <a:r>
              <a:rPr lang="tr-TR" altLang="tr-TR" sz="2400" dirty="0"/>
              <a:t>öğreniciyle ders içinde ve dışında sürekli birlikte olan, dolayısıyla öğrencilerin gelişimini yakından takip eden ve ihtiyaçlarından haberdar olan bir kişi olarak öğretmen çalışmalarında idareden destek beklemektedir.</a:t>
            </a:r>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2360" y="116632"/>
            <a:ext cx="1293166" cy="1224136"/>
          </a:xfrm>
          <a:prstGeom prst="ellipse">
            <a:avLst/>
          </a:prstGeom>
        </p:spPr>
      </p:pic>
      <p:sp>
        <p:nvSpPr>
          <p:cNvPr id="7" name="Rectangle 2"/>
          <p:cNvSpPr>
            <a:spLocks noGrp="1" noChangeArrowheads="1"/>
          </p:cNvSpPr>
          <p:nvPr>
            <p:ph type="title"/>
          </p:nvPr>
        </p:nvSpPr>
        <p:spPr>
          <a:xfrm>
            <a:off x="442913" y="103188"/>
            <a:ext cx="8243887" cy="1314450"/>
          </a:xfrm>
        </p:spPr>
        <p:txBody>
          <a:bodyPr/>
          <a:lstStyle/>
          <a:p>
            <a:r>
              <a:rPr lang="tr-TR" altLang="tr-TR" sz="4000" b="1" u="sng" dirty="0">
                <a:effectLst/>
              </a:rPr>
              <a:t>İDARECİYE </a:t>
            </a:r>
            <a:r>
              <a:rPr lang="tr-TR" altLang="tr-TR" sz="4000" b="1" u="sng" dirty="0" smtClean="0">
                <a:effectLst/>
              </a:rPr>
              <a:t/>
            </a:r>
            <a:br>
              <a:rPr lang="tr-TR" altLang="tr-TR" sz="4000" b="1" u="sng" dirty="0" smtClean="0">
                <a:effectLst/>
              </a:rPr>
            </a:br>
            <a:r>
              <a:rPr lang="tr-TR" altLang="tr-TR" sz="4000" b="1" u="sng" dirty="0" smtClean="0">
                <a:effectLst/>
              </a:rPr>
              <a:t>ÖNERİLER</a:t>
            </a:r>
            <a:endParaRPr lang="tr-TR" altLang="tr-TR" sz="4000" b="1" u="sng" dirty="0">
              <a:effectLst/>
            </a:endParaRP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48593" y="188913"/>
            <a:ext cx="8243887" cy="1228725"/>
          </a:xfrm>
        </p:spPr>
        <p:txBody>
          <a:bodyPr/>
          <a:lstStyle/>
          <a:p>
            <a:r>
              <a:rPr lang="tr-TR" altLang="tr-TR" sz="2800" b="1" dirty="0"/>
              <a:t>OKUL AKADEMİK BAŞARISINI ARTTIRMA PROJESİ</a:t>
            </a:r>
          </a:p>
        </p:txBody>
      </p:sp>
      <p:sp>
        <p:nvSpPr>
          <p:cNvPr id="44035" name="Rectangle 3"/>
          <p:cNvSpPr>
            <a:spLocks noGrp="1" noChangeArrowheads="1"/>
          </p:cNvSpPr>
          <p:nvPr>
            <p:ph type="body" idx="1"/>
          </p:nvPr>
        </p:nvSpPr>
        <p:spPr/>
        <p:txBody>
          <a:bodyPr/>
          <a:lstStyle/>
          <a:p>
            <a:pPr algn="just">
              <a:lnSpc>
                <a:spcPct val="80000"/>
              </a:lnSpc>
            </a:pPr>
            <a:r>
              <a:rPr lang="tr-TR" altLang="tr-TR" sz="2000" b="1" dirty="0"/>
              <a:t>Görev: 1 </a:t>
            </a:r>
            <a:r>
              <a:rPr lang="tr-TR" altLang="tr-TR" sz="2000" dirty="0"/>
              <a:t>Okulda akademik başarıyı arttırma ekibinin oluşturulması. Okul müdürünün başkanlığında, müdür yardımcısı, rehber öğretmen, okul sınıf ve branş öğretmenlerinden oluşur. Ekip okulda yapılacak çalışmaları planlar. Bu planlama ve çalışmalar okulda yapılacak Öğretmenler Kurulu Toplantısı gündemine dâhil edilir.</a:t>
            </a:r>
          </a:p>
          <a:p>
            <a:pPr algn="just">
              <a:lnSpc>
                <a:spcPct val="80000"/>
              </a:lnSpc>
            </a:pPr>
            <a:endParaRPr lang="tr-TR" altLang="tr-TR" sz="2000" dirty="0"/>
          </a:p>
          <a:p>
            <a:pPr algn="just">
              <a:lnSpc>
                <a:spcPct val="80000"/>
              </a:lnSpc>
            </a:pPr>
            <a:r>
              <a:rPr lang="tr-TR" altLang="tr-TR" sz="2000" b="1" dirty="0"/>
              <a:t>Görev: 2 </a:t>
            </a:r>
            <a:r>
              <a:rPr lang="tr-TR" altLang="tr-TR" sz="2000" dirty="0"/>
              <a:t>Okul Ekibinin ilk paylaşım toplantısının yapılması. Bu toplantı ile okulda çalışmalar başlatılır. Toplantıyı okul müdürü planlar ve yürütür. Bu toplantıda okulun öz değerlendirmesi yapılır, önceki yıl yapılanlar değerlendirilerek Akademik Başarıyı Arttırma Planı Taslağı hazırlanır.</a:t>
            </a:r>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2360" y="116632"/>
            <a:ext cx="1293166" cy="1224136"/>
          </a:xfrm>
          <a:prstGeom prst="ellipse">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1043608" y="2194693"/>
            <a:ext cx="7528892" cy="5338763"/>
          </a:xfrm>
        </p:spPr>
        <p:txBody>
          <a:bodyPr/>
          <a:lstStyle/>
          <a:p>
            <a:pPr>
              <a:buFontTx/>
              <a:buNone/>
            </a:pPr>
            <a:r>
              <a:rPr lang="tr-TR" altLang="tr-TR" dirty="0"/>
              <a:t>		</a:t>
            </a:r>
          </a:p>
          <a:p>
            <a:pPr>
              <a:buFontTx/>
              <a:buNone/>
            </a:pPr>
            <a:r>
              <a:rPr lang="tr-TR" altLang="tr-TR" dirty="0"/>
              <a:t>		</a:t>
            </a:r>
            <a:r>
              <a:rPr lang="tr-TR" altLang="tr-TR" sz="2400" b="1" u="sng" dirty="0"/>
              <a:t>Akademik başarı;</a:t>
            </a:r>
            <a:r>
              <a:rPr lang="tr-TR" altLang="tr-TR" sz="2400" dirty="0"/>
              <a:t> öğrencinin bulunduğu okul, sınıf ve derse göre belirlenmiş sonuçlara ulaşmada göstermiş olduğu ilerlemedir. </a:t>
            </a:r>
            <a:endParaRPr lang="tr-TR" altLang="tr-TR" sz="2400" dirty="0" smtClean="0"/>
          </a:p>
          <a:p>
            <a:pPr>
              <a:buFontTx/>
              <a:buNone/>
            </a:pPr>
            <a:r>
              <a:rPr lang="tr-TR" altLang="tr-TR" sz="2400" dirty="0" smtClean="0"/>
              <a:t>	Ancak </a:t>
            </a:r>
            <a:r>
              <a:rPr lang="tr-TR" altLang="tr-TR" sz="2400" dirty="0"/>
              <a:t>çağdaş anlamda başarı kavramının akademik başarı ile sınıflandırılamayacağı, bilgi ve beceri gibi bilişsel davranışlar kadar, ilgiler, kişilik özellikleri ve tutumlar gibi bilişsel olmayan davranışları da içerdiği görülmektedir.</a:t>
            </a:r>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2360" y="116632"/>
            <a:ext cx="1293166" cy="1224136"/>
          </a:xfrm>
          <a:prstGeom prst="ellipse">
            <a:avLst/>
          </a:prstGeom>
        </p:spPr>
      </p:pic>
      <p:pic>
        <p:nvPicPr>
          <p:cNvPr id="2" name="Resim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07704" y="332656"/>
            <a:ext cx="5760640" cy="2520280"/>
          </a:xfrm>
          <a:prstGeom prst="rect">
            <a:avLst/>
          </a:prstGeom>
          <a:ln>
            <a:noFill/>
          </a:ln>
          <a:effectLst>
            <a:softEdge rad="112500"/>
          </a:effectLst>
        </p:spPr>
      </p:pic>
    </p:spTree>
  </p:cSld>
  <p:clrMapOvr>
    <a:masterClrMapping/>
  </p:clrMapOvr>
  <p:transition spd="slow">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type="body" idx="1"/>
          </p:nvPr>
        </p:nvSpPr>
        <p:spPr>
          <a:xfrm>
            <a:off x="457200" y="1377974"/>
            <a:ext cx="8229600" cy="4859338"/>
          </a:xfrm>
        </p:spPr>
        <p:txBody>
          <a:bodyPr/>
          <a:lstStyle/>
          <a:p>
            <a:pPr algn="just">
              <a:lnSpc>
                <a:spcPct val="80000"/>
              </a:lnSpc>
            </a:pPr>
            <a:r>
              <a:rPr lang="tr-TR" altLang="tr-TR" sz="2000" b="1" dirty="0"/>
              <a:t>Görev: 3 </a:t>
            </a:r>
            <a:r>
              <a:rPr lang="tr-TR" altLang="tr-TR" sz="2000" dirty="0"/>
              <a:t>Öğrencilerin Yıllık Başarıyı Arttırma Planlarını hazırlamalarını sağlamak. Bu görevi sınıf rehber öğretmenleri yürütür. Başarıyı Arttırma Planını öğrenci, veli ve sınıf öğretmeni birlikte imzalar. Başarıyı Arttırma Planı iki nüsha şeklinde düzenlenir. Plan, öğrenci-veli ve sınıf öğretmeninde bulunur. Sınıf öğretmeni bunları dosyalar ve öğrencilerinin çalınmalarını süreç içinde izler, öğrenciye ve veliye rehberlik yapar. Gelişmeleri, önerilerini sürekli formun arkasında tarihleriyle birlikte kayıt altına alır. </a:t>
            </a:r>
          </a:p>
          <a:p>
            <a:pPr algn="just">
              <a:lnSpc>
                <a:spcPct val="80000"/>
              </a:lnSpc>
            </a:pPr>
            <a:endParaRPr lang="tr-TR" altLang="tr-TR" sz="2000" b="1" dirty="0"/>
          </a:p>
          <a:p>
            <a:pPr algn="just">
              <a:lnSpc>
                <a:spcPct val="80000"/>
              </a:lnSpc>
            </a:pPr>
            <a:r>
              <a:rPr lang="tr-TR" altLang="tr-TR" sz="2000" b="1" dirty="0"/>
              <a:t>Görev:4 </a:t>
            </a:r>
            <a:r>
              <a:rPr lang="tr-TR" altLang="tr-TR" sz="2000" dirty="0"/>
              <a:t>Okullardaki tüm çalışma süreçlerinin izlenmesi ve Başarıyı Arttırma Planlarının Değerlendirilmesi. Zümreler yapılan çalışmaları zümre toplantılarında değerlendirir. Gerektiğinde ek tedbirler için planlarda düzenlemeler yapılır. Okul Eğitim-Öğretim Kalitesini Artırma Çalışma Ekibi her dönem iki defa değerlendirme toplantısı yapar. Çalışmalar okul öğretmenler kurulunda paylaşılır ve değerlendirilir. </a:t>
            </a:r>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2360" y="116632"/>
            <a:ext cx="1293166" cy="1224136"/>
          </a:xfrm>
          <a:prstGeom prst="ellipse">
            <a:avLst/>
          </a:prstGeom>
        </p:spPr>
      </p:pic>
      <p:sp>
        <p:nvSpPr>
          <p:cNvPr id="2" name="Dikdörtgen 1"/>
          <p:cNvSpPr/>
          <p:nvPr/>
        </p:nvSpPr>
        <p:spPr>
          <a:xfrm>
            <a:off x="2051720" y="260648"/>
            <a:ext cx="5760640" cy="830997"/>
          </a:xfrm>
          <a:prstGeom prst="rect">
            <a:avLst/>
          </a:prstGeom>
        </p:spPr>
        <p:txBody>
          <a:bodyPr wrap="square">
            <a:spAutoFit/>
          </a:bodyPr>
          <a:lstStyle/>
          <a:p>
            <a:pPr algn="ctr"/>
            <a:r>
              <a:rPr lang="tr-TR" altLang="tr-TR" sz="2400" b="1" dirty="0" smtClean="0"/>
              <a:t>OKUL AKADEMİK BAŞARISINI ARTTIRMA PROJESİ</a:t>
            </a:r>
            <a:endParaRPr lang="tr-TR" sz="2400" dirty="0"/>
          </a:p>
        </p:txBody>
      </p:sp>
    </p:spTree>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Grp="1" noChangeArrowheads="1"/>
          </p:cNvSpPr>
          <p:nvPr>
            <p:ph type="body" idx="1"/>
          </p:nvPr>
        </p:nvSpPr>
        <p:spPr>
          <a:xfrm>
            <a:off x="457200" y="1341438"/>
            <a:ext cx="8229600" cy="4714875"/>
          </a:xfrm>
        </p:spPr>
        <p:txBody>
          <a:bodyPr/>
          <a:lstStyle/>
          <a:p>
            <a:pPr algn="just">
              <a:lnSpc>
                <a:spcPct val="80000"/>
              </a:lnSpc>
            </a:pPr>
            <a:r>
              <a:rPr lang="tr-TR" altLang="tr-TR" sz="2000" b="1" dirty="0"/>
              <a:t>Görev 5: </a:t>
            </a:r>
            <a:r>
              <a:rPr lang="tr-TR" altLang="tr-TR" sz="2000" dirty="0"/>
              <a:t>Okulda uyum problemi, davranış bozukluları olan, derslerinde başarısız olan, başarılı olup motivasyon için evinde kutlanması gereken öğretmenlerce veya yönetimce uygun görülen benzeri öğrencilerin evlerine ziyaretler yapılır. Sınıf öğretmenleri ve gerektiğinde yönetici, rehber öğretmen, ilgili ders öğretmenleri ile birlikte en az iki kişi olarak öğrenciyi evinde ziyaret eder. </a:t>
            </a:r>
            <a:endParaRPr lang="tr-TR" altLang="tr-TR" sz="2000" dirty="0" smtClean="0"/>
          </a:p>
          <a:p>
            <a:pPr algn="just">
              <a:lnSpc>
                <a:spcPct val="80000"/>
              </a:lnSpc>
            </a:pPr>
            <a:r>
              <a:rPr lang="tr-TR" altLang="tr-TR" sz="2000" dirty="0" smtClean="0"/>
              <a:t>Ev </a:t>
            </a:r>
            <a:r>
              <a:rPr lang="tr-TR" altLang="tr-TR" sz="2000" dirty="0"/>
              <a:t>ziyaretleri için okulda özel bir form geliştirilir. Bu formda okul müdürünün ziyaret için uygun görüşü, görüşme konusu, ziyareti yapacaklar, ailenin ziyareti kabulü, ziyaret günü ve saati, ev adresi, telefon numarası, görüşmedeki gözlemler ve sonuçları ve benzeri hususlar belirtilir. </a:t>
            </a:r>
            <a:endParaRPr lang="tr-TR" altLang="tr-TR" sz="2000" dirty="0" smtClean="0"/>
          </a:p>
          <a:p>
            <a:pPr marL="400050" lvl="1" indent="0" algn="just">
              <a:lnSpc>
                <a:spcPct val="80000"/>
              </a:lnSpc>
              <a:buNone/>
            </a:pPr>
            <a:r>
              <a:rPr lang="tr-TR" altLang="tr-TR" sz="2000" dirty="0" smtClean="0"/>
              <a:t>Form </a:t>
            </a:r>
            <a:r>
              <a:rPr lang="tr-TR" altLang="tr-TR" sz="2000" dirty="0"/>
              <a:t>iki suret düzenlenir. </a:t>
            </a:r>
            <a:endParaRPr lang="tr-TR" altLang="tr-TR" sz="2000" dirty="0" smtClean="0"/>
          </a:p>
          <a:p>
            <a:pPr marL="400050" lvl="1" indent="0" algn="just">
              <a:lnSpc>
                <a:spcPct val="80000"/>
              </a:lnSpc>
              <a:buNone/>
            </a:pPr>
            <a:r>
              <a:rPr lang="tr-TR" altLang="tr-TR" sz="2000" dirty="0" smtClean="0"/>
              <a:t>Biri </a:t>
            </a:r>
            <a:r>
              <a:rPr lang="tr-TR" altLang="tr-TR" sz="2000" dirty="0"/>
              <a:t>sınıf öğretmeninde diğeri ilgili yöneticide saklanır. Okulda davranış bozuklukları olan öğrencilerin davranışlarının iyileştirmesinde bu yöntem önemsenir. </a:t>
            </a:r>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2360" y="116632"/>
            <a:ext cx="1293166" cy="1224136"/>
          </a:xfrm>
          <a:prstGeom prst="ellipse">
            <a:avLst/>
          </a:prstGeom>
        </p:spPr>
      </p:pic>
      <p:sp>
        <p:nvSpPr>
          <p:cNvPr id="7" name="Dikdörtgen 6"/>
          <p:cNvSpPr/>
          <p:nvPr/>
        </p:nvSpPr>
        <p:spPr>
          <a:xfrm>
            <a:off x="2051720" y="260648"/>
            <a:ext cx="5760640" cy="830997"/>
          </a:xfrm>
          <a:prstGeom prst="rect">
            <a:avLst/>
          </a:prstGeom>
        </p:spPr>
        <p:txBody>
          <a:bodyPr wrap="square">
            <a:spAutoFit/>
          </a:bodyPr>
          <a:lstStyle/>
          <a:p>
            <a:pPr algn="ctr"/>
            <a:r>
              <a:rPr lang="tr-TR" altLang="tr-TR" sz="2400" b="1" dirty="0" smtClean="0"/>
              <a:t>OKUL AKADEMİK BAŞARISINI ARTTIRMA PROJESİ</a:t>
            </a:r>
            <a:endParaRPr lang="tr-TR" sz="2400" dirty="0"/>
          </a:p>
        </p:txBody>
      </p:sp>
    </p:spTree>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type="body" idx="1"/>
          </p:nvPr>
        </p:nvSpPr>
        <p:spPr/>
        <p:txBody>
          <a:bodyPr/>
          <a:lstStyle/>
          <a:p>
            <a:pPr algn="just">
              <a:lnSpc>
                <a:spcPct val="80000"/>
              </a:lnSpc>
            </a:pPr>
            <a:r>
              <a:rPr lang="tr-TR" altLang="tr-TR" sz="2000" b="1" dirty="0"/>
              <a:t>Görev 6:</a:t>
            </a:r>
            <a:r>
              <a:rPr lang="tr-TR" altLang="tr-TR" sz="2000" dirty="0"/>
              <a:t> Öğrencilere ihtiyaç duydukları konularda destek sağlamak amacıyla okulda ders saatleri dışında ek dersler yapılır. Akademik başarıyı arttırma toplantısında alınan kararlar gereği belirlenen tarihlerde deneme sınavları yapılır ve yapılan bu deneme sınavlarının ders ve şube bazında analizleri; sınıf, şube ve branş öğretmenleri tarafından analiz edilerek dosyada arşivlenir. </a:t>
            </a:r>
            <a:endParaRPr lang="tr-TR" altLang="tr-TR" sz="2000" dirty="0" smtClean="0"/>
          </a:p>
          <a:p>
            <a:pPr marL="0" indent="0" algn="just">
              <a:lnSpc>
                <a:spcPct val="80000"/>
              </a:lnSpc>
              <a:buNone/>
            </a:pPr>
            <a:r>
              <a:rPr lang="tr-TR" altLang="tr-TR" sz="2000" dirty="0" smtClean="0"/>
              <a:t>Aylık </a:t>
            </a:r>
            <a:r>
              <a:rPr lang="tr-TR" altLang="tr-TR" sz="2000" dirty="0"/>
              <a:t>soru çözüm çeteleleri tutularak bu çeteler ay sonunda dosya halinde sunulur. </a:t>
            </a:r>
          </a:p>
          <a:p>
            <a:pPr algn="just">
              <a:lnSpc>
                <a:spcPct val="80000"/>
              </a:lnSpc>
            </a:pPr>
            <a:r>
              <a:rPr lang="tr-TR" altLang="tr-TR" sz="2000" b="1" dirty="0"/>
              <a:t>Görev 7: </a:t>
            </a:r>
            <a:r>
              <a:rPr lang="tr-TR" altLang="tr-TR" sz="2000" dirty="0"/>
              <a:t>Ödüllendirme-motivasyon arttırma Başarıyı Arttırma Planlarının uygulanması sırasında, il, ilçe, okul ölçeğindeki her türlü başarı imkânlar ölçüsünde ödüllendirilir</a:t>
            </a:r>
            <a:r>
              <a:rPr lang="tr-TR" altLang="tr-TR" sz="2000" b="1" dirty="0"/>
              <a:t>. </a:t>
            </a:r>
            <a:r>
              <a:rPr lang="tr-TR" altLang="tr-TR" sz="2000" dirty="0"/>
              <a:t>İl ve İlçe çapındaki başarılar plaket </a:t>
            </a:r>
            <a:r>
              <a:rPr lang="tr-TR" altLang="tr-TR" sz="2000" dirty="0" err="1"/>
              <a:t>ile,okul</a:t>
            </a:r>
            <a:r>
              <a:rPr lang="tr-TR" altLang="tr-TR" sz="2000" dirty="0"/>
              <a:t> içi çalışmalarda görülen başarılar Okul Aile Birliğince imkan ölçüsünde ödüllendirilir. </a:t>
            </a:r>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2360" y="116632"/>
            <a:ext cx="1293166" cy="1224136"/>
          </a:xfrm>
          <a:prstGeom prst="ellipse">
            <a:avLst/>
          </a:prstGeom>
        </p:spPr>
      </p:pic>
      <p:sp>
        <p:nvSpPr>
          <p:cNvPr id="7" name="Dikdörtgen 6"/>
          <p:cNvSpPr/>
          <p:nvPr/>
        </p:nvSpPr>
        <p:spPr>
          <a:xfrm>
            <a:off x="2051720" y="260648"/>
            <a:ext cx="5760640" cy="830997"/>
          </a:xfrm>
          <a:prstGeom prst="rect">
            <a:avLst/>
          </a:prstGeom>
        </p:spPr>
        <p:txBody>
          <a:bodyPr wrap="square">
            <a:spAutoFit/>
          </a:bodyPr>
          <a:lstStyle/>
          <a:p>
            <a:pPr algn="ctr"/>
            <a:r>
              <a:rPr lang="tr-TR" altLang="tr-TR" sz="2400" b="1" dirty="0" smtClean="0"/>
              <a:t>OKUL AKADEMİK BAŞARISINI ARTTIRMA PROJESİ</a:t>
            </a:r>
            <a:endParaRPr lang="tr-TR" sz="2400" dirty="0"/>
          </a:p>
        </p:txBody>
      </p:sp>
    </p:spTree>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p:cNvSpPr>
            <a:spLocks noGrp="1" noChangeArrowheads="1"/>
          </p:cNvSpPr>
          <p:nvPr>
            <p:ph type="body" idx="1"/>
          </p:nvPr>
        </p:nvSpPr>
        <p:spPr/>
        <p:txBody>
          <a:bodyPr/>
          <a:lstStyle/>
          <a:p>
            <a:pPr algn="ctr">
              <a:buFontTx/>
              <a:buNone/>
            </a:pPr>
            <a:r>
              <a:rPr lang="tr-TR" altLang="tr-TR" sz="4800"/>
              <a:t>DİNLEDİĞİNİZ </a:t>
            </a:r>
          </a:p>
          <a:p>
            <a:pPr algn="ctr">
              <a:buFontTx/>
              <a:buNone/>
            </a:pPr>
            <a:r>
              <a:rPr lang="tr-TR" altLang="tr-TR" sz="4800"/>
              <a:t>İÇİN </a:t>
            </a:r>
          </a:p>
          <a:p>
            <a:pPr algn="ctr">
              <a:buFontTx/>
              <a:buNone/>
            </a:pPr>
            <a:r>
              <a:rPr lang="tr-TR" altLang="tr-TR" sz="4800"/>
              <a:t>TEŞEKKÜRLER…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827585" y="260648"/>
            <a:ext cx="7848872" cy="1314450"/>
          </a:xfrm>
        </p:spPr>
        <p:txBody>
          <a:bodyPr/>
          <a:lstStyle/>
          <a:p>
            <a:r>
              <a:rPr lang="tr-TR" altLang="tr-TR" sz="4000" dirty="0"/>
              <a:t>AKADEMİK BAŞARIYI ETKİLEYEN FAKTÖRLER</a:t>
            </a:r>
          </a:p>
        </p:txBody>
      </p:sp>
      <p:sp>
        <p:nvSpPr>
          <p:cNvPr id="4099" name="Rectangle 3"/>
          <p:cNvSpPr>
            <a:spLocks noGrp="1" noChangeArrowheads="1"/>
          </p:cNvSpPr>
          <p:nvPr>
            <p:ph type="body" idx="1"/>
          </p:nvPr>
        </p:nvSpPr>
        <p:spPr/>
        <p:txBody>
          <a:bodyPr/>
          <a:lstStyle/>
          <a:p>
            <a:pPr marL="0" indent="0">
              <a:buNone/>
            </a:pPr>
            <a:r>
              <a:rPr lang="tr-TR" altLang="tr-TR" b="1" u="sng" dirty="0"/>
              <a:t>Duygusal Faktörler:</a:t>
            </a:r>
          </a:p>
          <a:p>
            <a:r>
              <a:rPr lang="tr-TR" altLang="tr-TR" sz="2000" dirty="0"/>
              <a:t>Duygusal olgunlaşmama okul başarısında önemli rol oynar. Özellikle ergenlerde, mesleki ve eğitimsel yönelimdeki gençler gelecek planları konusunda kararsız kalırlar.</a:t>
            </a:r>
          </a:p>
          <a:p>
            <a:r>
              <a:rPr lang="tr-TR" altLang="tr-TR" sz="2000" dirty="0"/>
              <a:t>Lise düzeyindeki başarılı ve başarısız öğrencilerin karşılaştırıldığı araştırmalar, başarılı öğrencilerin başarısız olanlara göre, kendilerini daha iyi kontrol edebilen, kısa süreli başarılara karşı ilgi göstermeyen, daha çok gelecekle ilgili planlar yapan gençler olduklarını göstermektedir.</a:t>
            </a:r>
          </a:p>
          <a:p>
            <a:r>
              <a:rPr lang="tr-TR" altLang="tr-TR" sz="2000" dirty="0"/>
              <a:t>Diğer taraftan, başarılı öğrencilerin başarılarını daha çok kişisel etkenlere, başarısız öğrencilerinde başarısızlıklarını daha çok çevresel etkenlere bağladıkları görülmüştür.</a:t>
            </a:r>
            <a:endParaRPr lang="tr-TR" altLang="tr-TR" sz="2000" b="1" u="sng" dirty="0"/>
          </a:p>
          <a:p>
            <a:endParaRPr lang="tr-TR" altLang="tr-TR" sz="2000" b="1" u="sng" dirty="0"/>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68000" y="116632"/>
            <a:ext cx="1293166" cy="1224136"/>
          </a:xfrm>
          <a:prstGeom prst="ellipse">
            <a:avLst/>
          </a:prstGeom>
        </p:spPr>
      </p:pic>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tr-TR" altLang="tr-TR" b="1" u="sng" dirty="0"/>
              <a:t>Motivasyon:</a:t>
            </a:r>
          </a:p>
        </p:txBody>
      </p:sp>
      <p:sp>
        <p:nvSpPr>
          <p:cNvPr id="13315" name="Rectangle 3"/>
          <p:cNvSpPr>
            <a:spLocks noGrp="1" noChangeArrowheads="1"/>
          </p:cNvSpPr>
          <p:nvPr>
            <p:ph type="body" idx="1"/>
          </p:nvPr>
        </p:nvSpPr>
        <p:spPr>
          <a:xfrm>
            <a:off x="107504" y="1600200"/>
            <a:ext cx="5544616" cy="4925144"/>
          </a:xfrm>
        </p:spPr>
        <p:txBody>
          <a:bodyPr/>
          <a:lstStyle/>
          <a:p>
            <a:pPr>
              <a:lnSpc>
                <a:spcPct val="90000"/>
              </a:lnSpc>
            </a:pPr>
            <a:r>
              <a:rPr lang="tr-TR" altLang="tr-TR" sz="1800" dirty="0"/>
              <a:t>Genellikle başarısız çocukların motivasyonu başarılılara oranla daha düşüktür. </a:t>
            </a:r>
            <a:endParaRPr lang="tr-TR" altLang="tr-TR" sz="1800" dirty="0" smtClean="0"/>
          </a:p>
          <a:p>
            <a:pPr marL="400050" lvl="1" indent="0">
              <a:lnSpc>
                <a:spcPct val="90000"/>
              </a:lnSpc>
              <a:buNone/>
            </a:pPr>
            <a:r>
              <a:rPr lang="tr-TR" altLang="tr-TR" sz="1800" dirty="0" smtClean="0"/>
              <a:t>Motivasyon </a:t>
            </a:r>
            <a:r>
              <a:rPr lang="tr-TR" altLang="tr-TR" sz="1800" dirty="0"/>
              <a:t>artırmak için önce aile çocuğun kendine olan güvenini arttırmalıdır. </a:t>
            </a:r>
            <a:endParaRPr lang="tr-TR" altLang="tr-TR" sz="1800" dirty="0" smtClean="0"/>
          </a:p>
          <a:p>
            <a:pPr marL="400050" lvl="1" indent="0">
              <a:lnSpc>
                <a:spcPct val="90000"/>
              </a:lnSpc>
              <a:buNone/>
            </a:pPr>
            <a:r>
              <a:rPr lang="tr-TR" altLang="tr-TR" sz="1800" dirty="0" smtClean="0"/>
              <a:t>Çalışmaları </a:t>
            </a:r>
            <a:r>
              <a:rPr lang="tr-TR" altLang="tr-TR" sz="1800" dirty="0"/>
              <a:t>ailesi tarafından desteklenmeyen ve sürekli eleştirilen çocuklar kendilerini değersiz olarak görür. </a:t>
            </a:r>
            <a:endParaRPr lang="tr-TR" altLang="tr-TR" sz="1800" dirty="0" smtClean="0"/>
          </a:p>
          <a:p>
            <a:pPr marL="400050" lvl="1" indent="0">
              <a:lnSpc>
                <a:spcPct val="90000"/>
              </a:lnSpc>
              <a:buNone/>
            </a:pPr>
            <a:r>
              <a:rPr lang="tr-TR" altLang="tr-TR" sz="1800" dirty="0" smtClean="0"/>
              <a:t>Çocukların </a:t>
            </a:r>
            <a:r>
              <a:rPr lang="tr-TR" altLang="tr-TR" sz="1800" dirty="0"/>
              <a:t>motivasyonlarının düşük olmasının nedenlerinden biri de ailenin başarı çizgisinin ya çok düşük ya da ulaşılamayacak kadar yüksek olmasıdır.</a:t>
            </a:r>
          </a:p>
          <a:p>
            <a:pPr>
              <a:lnSpc>
                <a:spcPct val="90000"/>
              </a:lnSpc>
            </a:pPr>
            <a:r>
              <a:rPr lang="tr-TR" altLang="tr-TR" sz="1800" dirty="0" smtClean="0"/>
              <a:t>Başarısız </a:t>
            </a:r>
            <a:r>
              <a:rPr lang="tr-TR" altLang="tr-TR" sz="1800" dirty="0"/>
              <a:t>öğrenciler, amaç eksikliği ve hedefe ulaşma çabaları açısından yetersizlik nedeni ile bir işi yapmak için sık sık başkalarının yönlendirmesine ihtiyaç duyarlar.</a:t>
            </a: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80112" y="1700808"/>
            <a:ext cx="3466356" cy="4680519"/>
          </a:xfrm>
          <a:prstGeom prst="rect">
            <a:avLst/>
          </a:prstGeom>
        </p:spPr>
      </p:pic>
      <p:pic>
        <p:nvPicPr>
          <p:cNvPr id="7" name="Resim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68000" y="116632"/>
            <a:ext cx="1293166" cy="1224136"/>
          </a:xfrm>
          <a:prstGeom prst="ellipse">
            <a:avLst/>
          </a:prstGeom>
        </p:spPr>
      </p:pic>
    </p:spTree>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71600" y="116632"/>
            <a:ext cx="8243887" cy="1314450"/>
          </a:xfrm>
        </p:spPr>
        <p:txBody>
          <a:bodyPr/>
          <a:lstStyle/>
          <a:p>
            <a:r>
              <a:rPr lang="tr-TR" altLang="tr-TR" b="1" u="sng" dirty="0">
                <a:effectLst/>
              </a:rPr>
              <a:t>Zihinsel Faktörler</a:t>
            </a:r>
          </a:p>
        </p:txBody>
      </p:sp>
      <p:sp>
        <p:nvSpPr>
          <p:cNvPr id="12291" name="Rectangle 3"/>
          <p:cNvSpPr>
            <a:spLocks noGrp="1" noChangeArrowheads="1"/>
          </p:cNvSpPr>
          <p:nvPr>
            <p:ph type="body" idx="1"/>
          </p:nvPr>
        </p:nvSpPr>
        <p:spPr>
          <a:xfrm>
            <a:off x="457200" y="1600200"/>
            <a:ext cx="5732298" cy="4853136"/>
          </a:xfrm>
        </p:spPr>
        <p:txBody>
          <a:bodyPr/>
          <a:lstStyle/>
          <a:p>
            <a:pPr>
              <a:lnSpc>
                <a:spcPct val="90000"/>
              </a:lnSpc>
            </a:pPr>
            <a:r>
              <a:rPr lang="tr-TR" altLang="tr-TR" sz="1800" dirty="0"/>
              <a:t>Okul başarısızlığı olan öğrencilerle başarılı öğrencilerin zeka düzeyleri arasında belirgin farklılıklar görülmemektedir. </a:t>
            </a:r>
            <a:endParaRPr lang="tr-TR" altLang="tr-TR" sz="1800" dirty="0" smtClean="0"/>
          </a:p>
          <a:p>
            <a:pPr>
              <a:lnSpc>
                <a:spcPct val="90000"/>
              </a:lnSpc>
            </a:pPr>
            <a:endParaRPr lang="tr-TR" altLang="tr-TR" sz="1800" dirty="0" smtClean="0"/>
          </a:p>
          <a:p>
            <a:pPr marL="400050" lvl="1" indent="0">
              <a:lnSpc>
                <a:spcPct val="90000"/>
              </a:lnSpc>
              <a:buNone/>
            </a:pPr>
            <a:r>
              <a:rPr lang="tr-TR" altLang="tr-TR" sz="1800" dirty="0" smtClean="0"/>
              <a:t>Ayrıca </a:t>
            </a:r>
            <a:r>
              <a:rPr lang="tr-TR" altLang="tr-TR" sz="1800" dirty="0"/>
              <a:t>zeka ölçümünün başarıyı ölçmek için zayıf bir belirleyici olduğu bilinmektedir. </a:t>
            </a:r>
            <a:endParaRPr lang="tr-TR" altLang="tr-TR" sz="1800" dirty="0" smtClean="0"/>
          </a:p>
          <a:p>
            <a:pPr marL="400050" lvl="1" indent="0">
              <a:lnSpc>
                <a:spcPct val="90000"/>
              </a:lnSpc>
              <a:buNone/>
            </a:pPr>
            <a:endParaRPr lang="tr-TR" altLang="tr-TR" sz="1800" dirty="0" smtClean="0"/>
          </a:p>
          <a:p>
            <a:pPr marL="400050" lvl="1" indent="0">
              <a:lnSpc>
                <a:spcPct val="90000"/>
              </a:lnSpc>
              <a:buNone/>
            </a:pPr>
            <a:r>
              <a:rPr lang="tr-TR" altLang="tr-TR" sz="1800" dirty="0" smtClean="0"/>
              <a:t>Araştırmalar</a:t>
            </a:r>
            <a:r>
              <a:rPr lang="tr-TR" altLang="tr-TR" sz="1800" dirty="0"/>
              <a:t>, zihinsel yetenek düzeyi yüksek olan öğrencilerin daha serbest, az denetimli bir ortamda, düşük olanların ise daha kontrollü bir ortamda başarılı olduklarını göstermektedir.</a:t>
            </a:r>
          </a:p>
          <a:p>
            <a:pPr>
              <a:lnSpc>
                <a:spcPct val="90000"/>
              </a:lnSpc>
            </a:pPr>
            <a:endParaRPr lang="tr-TR" altLang="tr-TR" sz="1800" dirty="0"/>
          </a:p>
          <a:p>
            <a:pPr>
              <a:lnSpc>
                <a:spcPct val="90000"/>
              </a:lnSpc>
            </a:pPr>
            <a:r>
              <a:rPr lang="tr-TR" altLang="tr-TR" sz="1800" dirty="0"/>
              <a:t>Başarısız öğrencilerin tümevarım, tümdengelim gibi akıl yürütme süreçlerinde sayı ve hafıza kullanma konularında başarılı öğrencilerden daha düşük düzeyde oldukları söylenebilir.</a:t>
            </a: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89498" y="2132856"/>
            <a:ext cx="2952750" cy="3744416"/>
          </a:xfrm>
          <a:prstGeom prst="rect">
            <a:avLst/>
          </a:prstGeom>
        </p:spPr>
      </p:pic>
      <p:pic>
        <p:nvPicPr>
          <p:cNvPr id="3" name="Resim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68000" y="44624"/>
            <a:ext cx="1293166" cy="1224136"/>
          </a:xfrm>
          <a:prstGeom prst="ellipse">
            <a:avLst/>
          </a:prstGeom>
        </p:spPr>
      </p:pic>
    </p:spTree>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tr-TR" altLang="tr-TR" b="1" u="sng" dirty="0">
                <a:effectLst/>
              </a:rPr>
              <a:t>Sınav Kaygısı:</a:t>
            </a:r>
          </a:p>
        </p:txBody>
      </p:sp>
      <p:sp>
        <p:nvSpPr>
          <p:cNvPr id="11267" name="Rectangle 3"/>
          <p:cNvSpPr>
            <a:spLocks noGrp="1" noChangeArrowheads="1"/>
          </p:cNvSpPr>
          <p:nvPr>
            <p:ph type="body" idx="1"/>
          </p:nvPr>
        </p:nvSpPr>
        <p:spPr/>
        <p:txBody>
          <a:bodyPr/>
          <a:lstStyle/>
          <a:p>
            <a:pPr algn="just">
              <a:lnSpc>
                <a:spcPct val="80000"/>
              </a:lnSpc>
            </a:pPr>
            <a:r>
              <a:rPr lang="tr-TR" altLang="tr-TR" sz="1800" dirty="0"/>
              <a:t>Araştırmalar başarısızlığın kaygı düzeyinin çok yüksek olmasına bağlı olduğunu göstermekte ve başarısız öğrencilerin kaygı düzeyinin başarılı öğrencilerin kaygı düzeylerinden belirgin derecede yüksek olduğunu ortaya koymaktadır.</a:t>
            </a:r>
          </a:p>
          <a:p>
            <a:pPr algn="just">
              <a:lnSpc>
                <a:spcPct val="80000"/>
              </a:lnSpc>
              <a:buFontTx/>
              <a:buNone/>
            </a:pPr>
            <a:endParaRPr lang="tr-TR" altLang="tr-TR" sz="1800" dirty="0"/>
          </a:p>
          <a:p>
            <a:pPr algn="just">
              <a:lnSpc>
                <a:spcPct val="80000"/>
              </a:lnSpc>
            </a:pPr>
            <a:r>
              <a:rPr lang="tr-TR" altLang="tr-TR" sz="1800" dirty="0"/>
              <a:t>Sınav kaygısı olan öğrencilerin düşük performans göstermelerinin en önemli nedeni kaygıları değil, çalışma alışkanlıklarını kazanamamış olmaları ve sınav becerilerindeki yetersizliklerdir.</a:t>
            </a:r>
          </a:p>
          <a:p>
            <a:pPr algn="just">
              <a:lnSpc>
                <a:spcPct val="80000"/>
              </a:lnSpc>
              <a:buFontTx/>
              <a:buNone/>
            </a:pPr>
            <a:endParaRPr lang="tr-TR" altLang="tr-TR" sz="1800" dirty="0"/>
          </a:p>
          <a:p>
            <a:pPr algn="just">
              <a:lnSpc>
                <a:spcPct val="80000"/>
              </a:lnSpc>
            </a:pPr>
            <a:r>
              <a:rPr lang="tr-TR" altLang="tr-TR" sz="1800" dirty="0"/>
              <a:t>Çalışmalar orta şiddette kaygı düzeyinin yüksek performans için gerekli olduğunu ortaya koymaktadır.</a:t>
            </a:r>
          </a:p>
          <a:p>
            <a:pPr algn="just">
              <a:lnSpc>
                <a:spcPct val="80000"/>
              </a:lnSpc>
              <a:buFontTx/>
              <a:buNone/>
            </a:pPr>
            <a:endParaRPr lang="tr-TR" altLang="tr-TR" sz="1800" dirty="0"/>
          </a:p>
          <a:p>
            <a:pPr algn="just">
              <a:lnSpc>
                <a:spcPct val="80000"/>
              </a:lnSpc>
            </a:pPr>
            <a:r>
              <a:rPr lang="tr-TR" altLang="tr-TR" sz="1800" dirty="0"/>
              <a:t>Sınav kaygısı ve denetim odağı ilişkisi ile ilgili araştırmalarda, öğrencilere niçin başarısız oldukları sorulduğunda, düşük kaygılı öğrenciler "çok kötü sınavdı" gibi dışsal faktörler üzerine, yüksek kaygılı öğrenciler ise içsel faktörlere, kendilerine yüklemede bulunmuşlardır.</a:t>
            </a:r>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2360" y="116632"/>
            <a:ext cx="1293166" cy="1224136"/>
          </a:xfrm>
          <a:prstGeom prst="ellipse">
            <a:avLst/>
          </a:prstGeom>
        </p:spPr>
      </p:pic>
    </p:spTree>
  </p:cSld>
  <p:clrMapOvr>
    <a:masterClrMapping/>
  </p:clrMapOvr>
  <p:transition spd="slow">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tr-TR" altLang="tr-TR" b="1" u="sng" dirty="0">
                <a:effectLst/>
              </a:rPr>
              <a:t>Ebeveyn Tutumları:</a:t>
            </a:r>
          </a:p>
        </p:txBody>
      </p:sp>
      <p:sp>
        <p:nvSpPr>
          <p:cNvPr id="10243" name="Rectangle 3"/>
          <p:cNvSpPr>
            <a:spLocks noGrp="1" noChangeArrowheads="1"/>
          </p:cNvSpPr>
          <p:nvPr>
            <p:ph type="body" idx="1"/>
          </p:nvPr>
        </p:nvSpPr>
        <p:spPr/>
        <p:txBody>
          <a:bodyPr/>
          <a:lstStyle/>
          <a:p>
            <a:pPr algn="just">
              <a:lnSpc>
                <a:spcPct val="90000"/>
              </a:lnSpc>
            </a:pPr>
            <a:r>
              <a:rPr lang="tr-TR" altLang="tr-TR" sz="1800" dirty="0"/>
              <a:t>Çocuğun öğrenmeye dönük tutumunu belirlemede ailenin tutumu ve değerleri son derece önemlidir. Ebeveynlerden birinin veya her ikisinin, okula ve öğrenmeye karşı olumsuz tutumu, çocuğunda okula karşı negatif duygular geliştirmesine yol açmaktadır</a:t>
            </a:r>
            <a:r>
              <a:rPr lang="tr-TR" altLang="tr-TR" sz="1800" dirty="0" smtClean="0"/>
              <a:t>.</a:t>
            </a:r>
          </a:p>
          <a:p>
            <a:pPr algn="just">
              <a:lnSpc>
                <a:spcPct val="90000"/>
              </a:lnSpc>
            </a:pPr>
            <a:endParaRPr lang="tr-TR" altLang="tr-TR" sz="1800" dirty="0"/>
          </a:p>
          <a:p>
            <a:pPr algn="just">
              <a:lnSpc>
                <a:spcPct val="90000"/>
              </a:lnSpc>
            </a:pPr>
            <a:r>
              <a:rPr lang="tr-TR" altLang="tr-TR" sz="1800" dirty="0"/>
              <a:t>Başarılı çocukların annelerinin başarısız çocukların annelerinden daha fazla kontrol edici oldukları görülmektedir. Bu anneler daha sosyal, sınırlamadan kontrol edici, akıl yürütücü ve yerine göre ödüllendirici bir yapıya sahiptirler</a:t>
            </a:r>
            <a:r>
              <a:rPr lang="tr-TR" altLang="tr-TR" sz="1800" dirty="0" smtClean="0"/>
              <a:t>.</a:t>
            </a:r>
          </a:p>
          <a:p>
            <a:pPr algn="just">
              <a:lnSpc>
                <a:spcPct val="90000"/>
              </a:lnSpc>
            </a:pPr>
            <a:endParaRPr lang="tr-TR" altLang="tr-TR" sz="1800" dirty="0"/>
          </a:p>
          <a:p>
            <a:pPr algn="just">
              <a:lnSpc>
                <a:spcPct val="90000"/>
              </a:lnSpc>
            </a:pPr>
            <a:r>
              <a:rPr lang="tr-TR" altLang="tr-TR" sz="1800" dirty="0"/>
              <a:t>Anne babası boşanmış veya mutsuz bir evliliği olan ailelerden gelen çocukların, mutlu bir evliliği olan aile çocuklarına oranla daha düşük başarı gösterdikleri görülmektedir</a:t>
            </a:r>
            <a:r>
              <a:rPr lang="tr-TR" altLang="tr-TR" sz="1800" dirty="0" smtClean="0"/>
              <a:t>.</a:t>
            </a:r>
          </a:p>
          <a:p>
            <a:pPr algn="just">
              <a:lnSpc>
                <a:spcPct val="90000"/>
              </a:lnSpc>
            </a:pPr>
            <a:endParaRPr lang="tr-TR" altLang="tr-TR" sz="1800" dirty="0"/>
          </a:p>
          <a:p>
            <a:pPr algn="just">
              <a:lnSpc>
                <a:spcPct val="90000"/>
              </a:lnSpc>
            </a:pPr>
            <a:r>
              <a:rPr lang="tr-TR" altLang="tr-TR" sz="1800" dirty="0"/>
              <a:t>Aileleri tarafından yüksek düzeyde kabul gören ve desteklenen öğrenciler, kabul görmeyen, sürekli eleştirilen ve yeteri kadar desteklenmeyen öğrencilere oranla daha yüksek başarı motivasyonuna sahiptirler.</a:t>
            </a:r>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2360" y="116632"/>
            <a:ext cx="1293166" cy="1224136"/>
          </a:xfrm>
          <a:prstGeom prst="ellipse">
            <a:avLst/>
          </a:prstGeom>
        </p:spPr>
      </p:pic>
    </p:spTree>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tr-TR" altLang="tr-TR" b="1" u="sng" dirty="0">
                <a:effectLst/>
              </a:rPr>
              <a:t>Arkadaşlık İlişkileri:</a:t>
            </a:r>
          </a:p>
        </p:txBody>
      </p:sp>
      <p:sp>
        <p:nvSpPr>
          <p:cNvPr id="9219" name="Rectangle 3"/>
          <p:cNvSpPr>
            <a:spLocks noGrp="1" noChangeArrowheads="1"/>
          </p:cNvSpPr>
          <p:nvPr>
            <p:ph type="body" idx="1"/>
          </p:nvPr>
        </p:nvSpPr>
        <p:spPr/>
        <p:txBody>
          <a:bodyPr/>
          <a:lstStyle/>
          <a:p>
            <a:pPr algn="just">
              <a:lnSpc>
                <a:spcPct val="90000"/>
              </a:lnSpc>
            </a:pPr>
            <a:r>
              <a:rPr lang="tr-TR" altLang="tr-TR" sz="2000" dirty="0"/>
              <a:t>Arkadaş grubu tarafından kabul görmek gençler ve çocuklar için güçlü bir ihtiyaçtır</a:t>
            </a:r>
            <a:r>
              <a:rPr lang="tr-TR" altLang="tr-TR" sz="2000" dirty="0" smtClean="0"/>
              <a:t>.</a:t>
            </a:r>
          </a:p>
          <a:p>
            <a:pPr marL="400050" lvl="1" indent="0" algn="just">
              <a:lnSpc>
                <a:spcPct val="90000"/>
              </a:lnSpc>
              <a:buNone/>
            </a:pPr>
            <a:r>
              <a:rPr lang="tr-TR" altLang="tr-TR" sz="1800" dirty="0" smtClean="0"/>
              <a:t>Gençlerin </a:t>
            </a:r>
            <a:r>
              <a:rPr lang="tr-TR" altLang="tr-TR" sz="1800" dirty="0"/>
              <a:t>eğitimsel istekleri arkadaşlarının istekleriyle uyum içindedir ve ilişki yakınlaştıkça onların fikirlerinden etkilenme de </a:t>
            </a:r>
            <a:r>
              <a:rPr lang="tr-TR" altLang="tr-TR" sz="1600" dirty="0"/>
              <a:t>artmaktadır</a:t>
            </a:r>
            <a:r>
              <a:rPr lang="tr-TR" altLang="tr-TR" sz="1600" dirty="0" smtClean="0"/>
              <a:t>.</a:t>
            </a:r>
          </a:p>
          <a:p>
            <a:pPr algn="just">
              <a:lnSpc>
                <a:spcPct val="90000"/>
              </a:lnSpc>
            </a:pPr>
            <a:r>
              <a:rPr lang="tr-TR" altLang="tr-TR" sz="2000" dirty="0" smtClean="0"/>
              <a:t>Başarılı </a:t>
            </a:r>
            <a:r>
              <a:rPr lang="tr-TR" altLang="tr-TR" sz="2000" dirty="0"/>
              <a:t>ve başarısız öğrenciler üzerinde yapılan araştırmalar, başarısız öğrencilerin arkadaş grubunun etkisiyle okula ve ders çalışmaya dönük olumsuz tutumlar geliştirdiğini, cinsiyet farkı olmaksızın başarılı öğrencilerin arkadaşlarını başarılı öğrencilerden, başarısız öğrencilerin ise başarısız gruptan seçtiklerini ortaya koymaktadır</a:t>
            </a:r>
            <a:r>
              <a:rPr lang="tr-TR" altLang="tr-TR" sz="2000" dirty="0" smtClean="0"/>
              <a:t>.</a:t>
            </a:r>
          </a:p>
          <a:p>
            <a:pPr algn="just">
              <a:lnSpc>
                <a:spcPct val="90000"/>
              </a:lnSpc>
            </a:pPr>
            <a:endParaRPr lang="tr-TR" altLang="tr-TR" sz="2000" dirty="0"/>
          </a:p>
          <a:p>
            <a:pPr algn="just">
              <a:lnSpc>
                <a:spcPct val="90000"/>
              </a:lnSpc>
            </a:pPr>
            <a:r>
              <a:rPr lang="tr-TR" altLang="tr-TR" sz="2000" dirty="0"/>
              <a:t>Eğitimsel amaçlar gerçekleştirilirken bir çok konuda ailede ve arkadaşlar arasında uzlaştırılamayacak farklılıklar yaşanabilir. Ergenlikte arkadaş etkisi daha baskındır ve bir de aile ile çocuk arasındaki ilişkiler bozuksa ailesel etkiler iyice azalabilir.</a:t>
            </a:r>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2360" y="116632"/>
            <a:ext cx="1293166" cy="1224136"/>
          </a:xfrm>
          <a:prstGeom prst="ellipse">
            <a:avLst/>
          </a:prstGeom>
        </p:spPr>
      </p:pic>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tr-TR" altLang="tr-TR" sz="3600" b="1" u="sng" dirty="0">
                <a:effectLst/>
              </a:rPr>
              <a:t>Okul-Öğretmen </a:t>
            </a:r>
            <a:r>
              <a:rPr lang="tr-TR" altLang="tr-TR" sz="3600" b="1" u="sng" dirty="0" smtClean="0">
                <a:effectLst/>
              </a:rPr>
              <a:t/>
            </a:r>
            <a:br>
              <a:rPr lang="tr-TR" altLang="tr-TR" sz="3600" b="1" u="sng" dirty="0" smtClean="0">
                <a:effectLst/>
              </a:rPr>
            </a:br>
            <a:r>
              <a:rPr lang="tr-TR" altLang="tr-TR" sz="3600" b="1" u="sng" dirty="0" smtClean="0">
                <a:effectLst/>
              </a:rPr>
              <a:t>Faktörü</a:t>
            </a:r>
            <a:r>
              <a:rPr lang="tr-TR" altLang="tr-TR" sz="3600" b="1" u="sng" dirty="0">
                <a:effectLst/>
              </a:rPr>
              <a:t>:</a:t>
            </a:r>
          </a:p>
        </p:txBody>
      </p:sp>
      <p:sp>
        <p:nvSpPr>
          <p:cNvPr id="8195" name="Rectangle 3"/>
          <p:cNvSpPr>
            <a:spLocks noGrp="1" noChangeArrowheads="1"/>
          </p:cNvSpPr>
          <p:nvPr>
            <p:ph type="body" idx="1"/>
          </p:nvPr>
        </p:nvSpPr>
        <p:spPr/>
        <p:txBody>
          <a:bodyPr/>
          <a:lstStyle/>
          <a:p>
            <a:pPr algn="just">
              <a:lnSpc>
                <a:spcPct val="80000"/>
              </a:lnSpc>
            </a:pPr>
            <a:r>
              <a:rPr lang="tr-TR" altLang="tr-TR" sz="2000" dirty="0"/>
              <a:t>Sınıfta kalma sisteminin öğrenci başarısı üzerindeki etkisi araştırıldığında erkek öğrenci olmak, </a:t>
            </a:r>
            <a:r>
              <a:rPr lang="tr-TR" altLang="tr-TR" sz="2000" dirty="0" err="1"/>
              <a:t>sosyo</a:t>
            </a:r>
            <a:r>
              <a:rPr lang="tr-TR" altLang="tr-TR" sz="2000" dirty="0"/>
              <a:t>-ekonomik düzeyi düşük olmak, azınlıktan gelmek gibi özelliklere sahip olanların daha çok sınıfta kaldıkları ve tekrar edilen sınıfın öğrencilere daha iyi bir performans getirmediği belirlenmiştir. </a:t>
            </a:r>
          </a:p>
          <a:p>
            <a:pPr algn="just">
              <a:lnSpc>
                <a:spcPct val="80000"/>
              </a:lnSpc>
            </a:pPr>
            <a:endParaRPr lang="tr-TR" altLang="tr-TR" sz="2000" dirty="0"/>
          </a:p>
          <a:p>
            <a:pPr algn="just">
              <a:lnSpc>
                <a:spcPct val="80000"/>
              </a:lnSpc>
              <a:buFontTx/>
              <a:buNone/>
            </a:pPr>
            <a:endParaRPr lang="tr-TR" altLang="tr-TR" sz="2000" dirty="0"/>
          </a:p>
          <a:p>
            <a:pPr algn="just">
              <a:lnSpc>
                <a:spcPct val="80000"/>
              </a:lnSpc>
            </a:pPr>
            <a:r>
              <a:rPr lang="tr-TR" altLang="tr-TR" sz="2000" dirty="0"/>
              <a:t>Çocuğun sınıftaki davranışlarını dikkatle gözlemleyen öğretmen, öğrenci için hangi eğitimin uygun olacağı hakkında doğru kararlar verebilir. Öğrenci hakkındaki dosya bilgilerinin öğretmenler tarafından düzenli tutulması ve güncellenmesinin, öğrenci başarısı üzerinde etkili olduğu görülmektedir.</a:t>
            </a:r>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2360" y="116632"/>
            <a:ext cx="1293166" cy="1224136"/>
          </a:xfrm>
          <a:prstGeom prst="ellipse">
            <a:avLst/>
          </a:prstGeom>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Balonlar">
  <a:themeElements>
    <a:clrScheme name="Balonlar 9">
      <a:dk1>
        <a:srgbClr val="000000"/>
      </a:dk1>
      <a:lt1>
        <a:srgbClr val="FFFFFF"/>
      </a:lt1>
      <a:dk2>
        <a:srgbClr val="000000"/>
      </a:dk2>
      <a:lt2>
        <a:srgbClr val="FFCC99"/>
      </a:lt2>
      <a:accent1>
        <a:srgbClr val="FF9900"/>
      </a:accent1>
      <a:accent2>
        <a:srgbClr val="FF99CC"/>
      </a:accent2>
      <a:accent3>
        <a:srgbClr val="FFFFFF"/>
      </a:accent3>
      <a:accent4>
        <a:srgbClr val="000000"/>
      </a:accent4>
      <a:accent5>
        <a:srgbClr val="FFCAAA"/>
      </a:accent5>
      <a:accent6>
        <a:srgbClr val="E78AB9"/>
      </a:accent6>
      <a:hlink>
        <a:srgbClr val="FF9999"/>
      </a:hlink>
      <a:folHlink>
        <a:srgbClr val="FFFF99"/>
      </a:folHlink>
    </a:clrScheme>
    <a:fontScheme name="Balonlar">
      <a:majorFont>
        <a:latin typeface="Verdana"/>
        <a:ea typeface=""/>
        <a:cs typeface="Arial"/>
      </a:majorFont>
      <a:minorFont>
        <a:latin typeface="Verdana"/>
        <a:ea typeface=""/>
        <a:cs typeface="Arial"/>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alonlar 1">
        <a:dk1>
          <a:srgbClr val="9900CC"/>
        </a:dk1>
        <a:lt1>
          <a:srgbClr val="FFFFCC"/>
        </a:lt1>
        <a:dk2>
          <a:srgbClr val="000000"/>
        </a:dk2>
        <a:lt2>
          <a:srgbClr val="FFFFFF"/>
        </a:lt2>
        <a:accent1>
          <a:srgbClr val="666699"/>
        </a:accent1>
        <a:accent2>
          <a:srgbClr val="660066"/>
        </a:accent2>
        <a:accent3>
          <a:srgbClr val="AAAAAA"/>
        </a:accent3>
        <a:accent4>
          <a:srgbClr val="DADAAE"/>
        </a:accent4>
        <a:accent5>
          <a:srgbClr val="B8B8CA"/>
        </a:accent5>
        <a:accent6>
          <a:srgbClr val="5C005C"/>
        </a:accent6>
        <a:hlink>
          <a:srgbClr val="CC0000"/>
        </a:hlink>
        <a:folHlink>
          <a:srgbClr val="A50021"/>
        </a:folHlink>
      </a:clrScheme>
      <a:clrMap bg1="dk2" tx1="lt1" bg2="dk1" tx2="lt2" accent1="accent1" accent2="accent2" accent3="accent3" accent4="accent4" accent5="accent5" accent6="accent6" hlink="hlink" folHlink="folHlink"/>
    </a:extraClrScheme>
    <a:extraClrScheme>
      <a:clrScheme name="Balonlar 2">
        <a:dk1>
          <a:srgbClr val="990033"/>
        </a:dk1>
        <a:lt1>
          <a:srgbClr val="FFFFFF"/>
        </a:lt1>
        <a:dk2>
          <a:srgbClr val="000000"/>
        </a:dk2>
        <a:lt2>
          <a:srgbClr val="FFFFFF"/>
        </a:lt2>
        <a:accent1>
          <a:srgbClr val="FF3300"/>
        </a:accent1>
        <a:accent2>
          <a:srgbClr val="FF9900"/>
        </a:accent2>
        <a:accent3>
          <a:srgbClr val="AAAAAA"/>
        </a:accent3>
        <a:accent4>
          <a:srgbClr val="DADADA"/>
        </a:accent4>
        <a:accent5>
          <a:srgbClr val="FFADAA"/>
        </a:accent5>
        <a:accent6>
          <a:srgbClr val="E78A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Balonlar 3">
        <a:dk1>
          <a:srgbClr val="CCCCFF"/>
        </a:dk1>
        <a:lt1>
          <a:srgbClr val="FFFFCC"/>
        </a:lt1>
        <a:dk2>
          <a:srgbClr val="000000"/>
        </a:dk2>
        <a:lt2>
          <a:srgbClr val="FFFFFF"/>
        </a:lt2>
        <a:accent1>
          <a:srgbClr val="9999FF"/>
        </a:accent1>
        <a:accent2>
          <a:srgbClr val="33CCCC"/>
        </a:accent2>
        <a:accent3>
          <a:srgbClr val="AAAAAA"/>
        </a:accent3>
        <a:accent4>
          <a:srgbClr val="DADAAE"/>
        </a:accent4>
        <a:accent5>
          <a:srgbClr val="CACAFF"/>
        </a:accent5>
        <a:accent6>
          <a:srgbClr val="2DB9B9"/>
        </a:accent6>
        <a:hlink>
          <a:srgbClr val="66FFFF"/>
        </a:hlink>
        <a:folHlink>
          <a:srgbClr val="660066"/>
        </a:folHlink>
      </a:clrScheme>
      <a:clrMap bg1="dk2" tx1="lt1" bg2="dk1" tx2="lt2" accent1="accent1" accent2="accent2" accent3="accent3" accent4="accent4" accent5="accent5" accent6="accent6" hlink="hlink" folHlink="folHlink"/>
    </a:extraClrScheme>
    <a:extraClrScheme>
      <a:clrScheme name="Balonlar 4">
        <a:dk1>
          <a:srgbClr val="000000"/>
        </a:dk1>
        <a:lt1>
          <a:srgbClr val="F8F8F8"/>
        </a:lt1>
        <a:dk2>
          <a:srgbClr val="800000"/>
        </a:dk2>
        <a:lt2>
          <a:srgbClr val="FFFFFF"/>
        </a:lt2>
        <a:accent1>
          <a:srgbClr val="FF3300"/>
        </a:accent1>
        <a:accent2>
          <a:srgbClr val="FF5050"/>
        </a:accent2>
        <a:accent3>
          <a:srgbClr val="C0AAAA"/>
        </a:accent3>
        <a:accent4>
          <a:srgbClr val="D4D4D4"/>
        </a:accent4>
        <a:accent5>
          <a:srgbClr val="FFADAA"/>
        </a:accent5>
        <a:accent6>
          <a:srgbClr val="E74848"/>
        </a:accent6>
        <a:hlink>
          <a:srgbClr val="FF9999"/>
        </a:hlink>
        <a:folHlink>
          <a:srgbClr val="FF9966"/>
        </a:folHlink>
      </a:clrScheme>
      <a:clrMap bg1="dk2" tx1="lt1" bg2="dk1" tx2="lt2" accent1="accent1" accent2="accent2" accent3="accent3" accent4="accent4" accent5="accent5" accent6="accent6" hlink="hlink" folHlink="folHlink"/>
    </a:extraClrScheme>
    <a:extraClrScheme>
      <a:clrScheme name="Balonlar 5">
        <a:dk1>
          <a:srgbClr val="666699"/>
        </a:dk1>
        <a:lt1>
          <a:srgbClr val="FFFFFF"/>
        </a:lt1>
        <a:dk2>
          <a:srgbClr val="000066"/>
        </a:dk2>
        <a:lt2>
          <a:srgbClr val="CCECFF"/>
        </a:lt2>
        <a:accent1>
          <a:srgbClr val="009999"/>
        </a:accent1>
        <a:accent2>
          <a:srgbClr val="0099CC"/>
        </a:accent2>
        <a:accent3>
          <a:srgbClr val="AAAAB8"/>
        </a:accent3>
        <a:accent4>
          <a:srgbClr val="DADADA"/>
        </a:accent4>
        <a:accent5>
          <a:srgbClr val="AACACA"/>
        </a:accent5>
        <a:accent6>
          <a:srgbClr val="008AB9"/>
        </a:accent6>
        <a:hlink>
          <a:srgbClr val="CC99FF"/>
        </a:hlink>
        <a:folHlink>
          <a:srgbClr val="3366CC"/>
        </a:folHlink>
      </a:clrScheme>
      <a:clrMap bg1="dk2" tx1="lt1" bg2="dk1" tx2="lt2" accent1="accent1" accent2="accent2" accent3="accent3" accent4="accent4" accent5="accent5" accent6="accent6" hlink="hlink" folHlink="folHlink"/>
    </a:extraClrScheme>
    <a:extraClrScheme>
      <a:clrScheme name="Balonlar 6">
        <a:dk1>
          <a:srgbClr val="99CC00"/>
        </a:dk1>
        <a:lt1>
          <a:srgbClr val="FFFFFF"/>
        </a:lt1>
        <a:dk2>
          <a:srgbClr val="009900"/>
        </a:dk2>
        <a:lt2>
          <a:srgbClr val="FFFF99"/>
        </a:lt2>
        <a:accent1>
          <a:srgbClr val="336600"/>
        </a:accent1>
        <a:accent2>
          <a:srgbClr val="008000"/>
        </a:accent2>
        <a:accent3>
          <a:srgbClr val="AACAAA"/>
        </a:accent3>
        <a:accent4>
          <a:srgbClr val="DADADA"/>
        </a:accent4>
        <a:accent5>
          <a:srgbClr val="ADB8AA"/>
        </a:accent5>
        <a:accent6>
          <a:srgbClr val="007300"/>
        </a:accent6>
        <a:hlink>
          <a:srgbClr val="CCCC00"/>
        </a:hlink>
        <a:folHlink>
          <a:srgbClr val="33CC33"/>
        </a:folHlink>
      </a:clrScheme>
      <a:clrMap bg1="dk2" tx1="lt1" bg2="dk1" tx2="lt2" accent1="accent1" accent2="accent2" accent3="accent3" accent4="accent4" accent5="accent5" accent6="accent6" hlink="hlink" folHlink="folHlink"/>
    </a:extraClrScheme>
    <a:extraClrScheme>
      <a:clrScheme name="Balonlar 7">
        <a:dk1>
          <a:srgbClr val="000066"/>
        </a:dk1>
        <a:lt1>
          <a:srgbClr val="E1F4FF"/>
        </a:lt1>
        <a:dk2>
          <a:srgbClr val="000066"/>
        </a:dk2>
        <a:lt2>
          <a:srgbClr val="CCCCFF"/>
        </a:lt2>
        <a:accent1>
          <a:srgbClr val="9999FF"/>
        </a:accent1>
        <a:accent2>
          <a:srgbClr val="33CCCC"/>
        </a:accent2>
        <a:accent3>
          <a:srgbClr val="EEF8FF"/>
        </a:accent3>
        <a:accent4>
          <a:srgbClr val="000056"/>
        </a:accent4>
        <a:accent5>
          <a:srgbClr val="CACAFF"/>
        </a:accent5>
        <a:accent6>
          <a:srgbClr val="2DB9B9"/>
        </a:accent6>
        <a:hlink>
          <a:srgbClr val="66FFFF"/>
        </a:hlink>
        <a:folHlink>
          <a:srgbClr val="660066"/>
        </a:folHlink>
      </a:clrScheme>
      <a:clrMap bg1="lt1" tx1="dk1" bg2="lt2" tx2="dk2" accent1="accent1" accent2="accent2" accent3="accent3" accent4="accent4" accent5="accent5" accent6="accent6" hlink="hlink" folHlink="folHlink"/>
    </a:extraClrScheme>
    <a:extraClrScheme>
      <a:clrScheme name="Balonlar 8">
        <a:dk1>
          <a:srgbClr val="006699"/>
        </a:dk1>
        <a:lt1>
          <a:srgbClr val="FFFFFF"/>
        </a:lt1>
        <a:dk2>
          <a:srgbClr val="006666"/>
        </a:dk2>
        <a:lt2>
          <a:srgbClr val="FFFFCC"/>
        </a:lt2>
        <a:accent1>
          <a:srgbClr val="EDFAD2"/>
        </a:accent1>
        <a:accent2>
          <a:srgbClr val="EBF7FF"/>
        </a:accent2>
        <a:accent3>
          <a:srgbClr val="FFFFFF"/>
        </a:accent3>
        <a:accent4>
          <a:srgbClr val="005682"/>
        </a:accent4>
        <a:accent5>
          <a:srgbClr val="F4FCE5"/>
        </a:accent5>
        <a:accent6>
          <a:srgbClr val="D5E0E7"/>
        </a:accent6>
        <a:hlink>
          <a:srgbClr val="CC99FF"/>
        </a:hlink>
        <a:folHlink>
          <a:srgbClr val="F2DFFD"/>
        </a:folHlink>
      </a:clrScheme>
      <a:clrMap bg1="lt1" tx1="dk1" bg2="lt2" tx2="dk2" accent1="accent1" accent2="accent2" accent3="accent3" accent4="accent4" accent5="accent5" accent6="accent6" hlink="hlink" folHlink="folHlink"/>
    </a:extraClrScheme>
    <a:extraClrScheme>
      <a:clrScheme name="Balonlar 9">
        <a:dk1>
          <a:srgbClr val="000000"/>
        </a:dk1>
        <a:lt1>
          <a:srgbClr val="FFFFFF"/>
        </a:lt1>
        <a:dk2>
          <a:srgbClr val="000000"/>
        </a:dk2>
        <a:lt2>
          <a:srgbClr val="FFCC99"/>
        </a:lt2>
        <a:accent1>
          <a:srgbClr val="FF9900"/>
        </a:accent1>
        <a:accent2>
          <a:srgbClr val="FF99CC"/>
        </a:accent2>
        <a:accent3>
          <a:srgbClr val="FFFFFF"/>
        </a:accent3>
        <a:accent4>
          <a:srgbClr val="000000"/>
        </a:accent4>
        <a:accent5>
          <a:srgbClr val="FFCAAA"/>
        </a:accent5>
        <a:accent6>
          <a:srgbClr val="E78AB9"/>
        </a:accent6>
        <a:hlink>
          <a:srgbClr val="FF9999"/>
        </a:hlink>
        <a:folHlink>
          <a:srgbClr val="FFFF99"/>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Balloons</Template>
  <TotalTime>187</TotalTime>
  <Words>1937</Words>
  <Application>Microsoft Office PowerPoint</Application>
  <PresentationFormat>Ekran Gösterisi (4:3)</PresentationFormat>
  <Paragraphs>111</Paragraphs>
  <Slides>23</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23</vt:i4>
      </vt:variant>
    </vt:vector>
  </HeadingPairs>
  <TitlesOfParts>
    <vt:vector size="26" baseType="lpstr">
      <vt:lpstr>Arial</vt:lpstr>
      <vt:lpstr>Verdana</vt:lpstr>
      <vt:lpstr>Balonlar</vt:lpstr>
      <vt:lpstr>AKADEMİK BAŞARIYI ETKİLEYEN FAKTÖRLER VE ALINACAK TEDBİRLER</vt:lpstr>
      <vt:lpstr>PowerPoint Sunusu</vt:lpstr>
      <vt:lpstr>AKADEMİK BAŞARIYI ETKİLEYEN FAKTÖRLER</vt:lpstr>
      <vt:lpstr>Motivasyon:</vt:lpstr>
      <vt:lpstr>Zihinsel Faktörler</vt:lpstr>
      <vt:lpstr>Sınav Kaygısı:</vt:lpstr>
      <vt:lpstr>Ebeveyn Tutumları:</vt:lpstr>
      <vt:lpstr>Arkadaşlık İlişkileri:</vt:lpstr>
      <vt:lpstr>Okul-Öğretmen  Faktörü:</vt:lpstr>
      <vt:lpstr>Ders Çalışma  Yöntemi:</vt:lpstr>
      <vt:lpstr>ÖĞRETMENLERE ÖNERİLER </vt:lpstr>
      <vt:lpstr>ÖĞRETMENLERE  ÖNERİLER </vt:lpstr>
      <vt:lpstr>ÖĞRETMENLERE  ÖNERİLER </vt:lpstr>
      <vt:lpstr>ÖĞRETMENLERE  ÖNERİLER </vt:lpstr>
      <vt:lpstr>ÖĞRETMENLERE  ÖNERİLER </vt:lpstr>
      <vt:lpstr>ÖĞRETMENLERE  ÖNERİLER </vt:lpstr>
      <vt:lpstr>İDARECİYE  ÖNERİLER</vt:lpstr>
      <vt:lpstr>İDARECİYE  ÖNERİLER</vt:lpstr>
      <vt:lpstr>OKUL AKADEMİK BAŞARISINI ARTTIRMA PROJESİ</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UST</dc:creator>
  <cp:lastModifiedBy>yaşar hançer</cp:lastModifiedBy>
  <cp:revision>7</cp:revision>
  <dcterms:created xsi:type="dcterms:W3CDTF">2015-09-07T09:34:55Z</dcterms:created>
  <dcterms:modified xsi:type="dcterms:W3CDTF">2015-09-07T12:53:13Z</dcterms:modified>
</cp:coreProperties>
</file>